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5" r:id="rId8"/>
    <p:sldId id="267" r:id="rId9"/>
    <p:sldId id="269" r:id="rId10"/>
    <p:sldId id="271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4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0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6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0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8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2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http://blackboard.hcmiu.edu.v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7.wmf"/><Relationship Id="rId3" Type="http://schemas.openxmlformats.org/officeDocument/2006/relationships/audio" Target="../media/media11.m4a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4.bin"/><Relationship Id="rId2" Type="http://schemas.microsoft.com/office/2007/relationships/media" Target="../media/media11.m4a"/><Relationship Id="rId16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6.wmf"/><Relationship Id="rId5" Type="http://schemas.openxmlformats.org/officeDocument/2006/relationships/image" Target="../media/image19.jpeg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audio" Target="../media/media12.m4a"/><Relationship Id="rId7" Type="http://schemas.openxmlformats.org/officeDocument/2006/relationships/oleObject" Target="../embeddings/oleObject7.bin"/><Relationship Id="rId2" Type="http://schemas.microsoft.com/office/2007/relationships/media" Target="../media/media12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779" y="340311"/>
            <a:ext cx="8486274" cy="1452394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 Electronics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EE061IU)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2847474" y="2654968"/>
            <a:ext cx="6553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dirty="0"/>
              <a:t>Textbook: </a:t>
            </a:r>
          </a:p>
          <a:p>
            <a:pPr eaLnBrk="1" hangingPunct="1"/>
            <a:r>
              <a:rPr lang="en-US" sz="3200" b="1" dirty="0">
                <a:solidFill>
                  <a:srgbClr val="0033CC"/>
                </a:solidFill>
              </a:rPr>
              <a:t>Microelectronic Circuits</a:t>
            </a:r>
          </a:p>
          <a:p>
            <a:pPr eaLnBrk="1" hangingPunct="1"/>
            <a:r>
              <a:rPr lang="en-US" b="1" dirty="0"/>
              <a:t>Adel S. </a:t>
            </a:r>
            <a:r>
              <a:rPr lang="en-US" b="1" dirty="0" err="1"/>
              <a:t>Sedra</a:t>
            </a:r>
            <a:r>
              <a:rPr lang="en-US" b="1" dirty="0"/>
              <a:t> and Kenneth C. </a:t>
            </a:r>
            <a:r>
              <a:rPr lang="en-US" b="1" dirty="0" smtClean="0"/>
              <a:t>Smith, Sixth </a:t>
            </a:r>
            <a:r>
              <a:rPr lang="en-US" b="1" dirty="0"/>
              <a:t>Edition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961774" y="4330366"/>
            <a:ext cx="6324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6600"/>
                </a:solidFill>
              </a:rPr>
              <a:t>Link to download materials: 	</a:t>
            </a:r>
            <a:r>
              <a:rPr lang="en-US" sz="2400" b="1" dirty="0">
                <a:hlinkClick r:id="rId4"/>
              </a:rPr>
              <a:t>http://</a:t>
            </a:r>
            <a:r>
              <a:rPr lang="en-US" sz="2400" b="1" dirty="0" smtClean="0">
                <a:hlinkClick r:id="rId4"/>
              </a:rPr>
              <a:t>blackboard.hcmiu.edu.vn</a:t>
            </a:r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smtClean="0"/>
              <a:t>Instructor: Tran Van Su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83"/>
    </mc:Choice>
    <mc:Fallback xmlns="">
      <p:transition spd="slow" advTm="35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20" x="633413" y="4991100"/>
          <p14:tracePt t="3568" x="652463" y="4965700"/>
          <p14:tracePt t="3576" x="679450" y="4929188"/>
          <p14:tracePt t="3585" x="704850" y="4830763"/>
          <p14:tracePt t="3598" x="758825" y="4724400"/>
          <p14:tracePt t="3615" x="847725" y="4473575"/>
          <p14:tracePt t="3632" x="1000125" y="4000500"/>
          <p14:tracePt t="3649" x="1071563" y="3705225"/>
          <p14:tracePt t="3665" x="1169988" y="3384550"/>
          <p14:tracePt t="3681" x="1258888" y="3108325"/>
          <p14:tracePt t="3698" x="1347788" y="2857500"/>
          <p14:tracePt t="3715" x="1438275" y="2670175"/>
          <p14:tracePt t="3732" x="1536700" y="2509838"/>
          <p14:tracePt t="3748" x="1652588" y="2357438"/>
          <p14:tracePt t="3765" x="1714500" y="2276475"/>
          <p14:tracePt t="3782" x="1758950" y="2197100"/>
          <p14:tracePt t="3799" x="1803400" y="2116138"/>
          <p14:tracePt t="3800" x="1812925" y="2108200"/>
          <p14:tracePt t="3815" x="1822450" y="2081213"/>
          <p14:tracePt t="3832" x="1901825" y="1955800"/>
          <p14:tracePt t="3849" x="2009775" y="1830388"/>
          <p14:tracePt t="3865" x="2152650" y="1633538"/>
          <p14:tracePt t="3882" x="2224088" y="1411288"/>
          <p14:tracePt t="3899" x="2259013" y="1258888"/>
          <p14:tracePt t="3915" x="2286000" y="1152525"/>
          <p14:tracePt t="3932" x="2303463" y="1116013"/>
          <p14:tracePt t="3948" x="2312988" y="1089025"/>
          <p14:tracePt t="3965" x="2322513" y="1044575"/>
          <p14:tracePt t="4224" x="2322513" y="1036638"/>
          <p14:tracePt t="7032" x="2322513" y="1054100"/>
          <p14:tracePt t="7040" x="2322513" y="1062038"/>
          <p14:tracePt t="7049" x="2322513" y="1071563"/>
          <p14:tracePt t="7120" x="2322513" y="1089025"/>
          <p14:tracePt t="24152" x="2241550" y="1054100"/>
          <p14:tracePt t="24160" x="2160588" y="965200"/>
          <p14:tracePt t="24168" x="2044700" y="893763"/>
          <p14:tracePt t="24180" x="1965325" y="866775"/>
          <p14:tracePt t="24197" x="1893888" y="847725"/>
          <p14:tracePt t="24214" x="1884363" y="839788"/>
          <p14:tracePt t="24248" x="1928813" y="830263"/>
          <p14:tracePt t="24264" x="2044700" y="768350"/>
          <p14:tracePt t="24281" x="2133600" y="696913"/>
          <p14:tracePt t="24298" x="2259013" y="571500"/>
          <p14:tracePt t="24314" x="2339975" y="509588"/>
          <p14:tracePt t="24330" x="2347913" y="490538"/>
          <p14:tracePt t="24347" x="2366963" y="482600"/>
          <p14:tracePt t="24400" x="2339975" y="482600"/>
          <p14:tracePt t="24408" x="2268538" y="482600"/>
          <p14:tracePt t="24416" x="2160588" y="527050"/>
          <p14:tracePt t="24430" x="2027238" y="625475"/>
          <p14:tracePt t="24447" x="1839913" y="911225"/>
          <p14:tracePt t="24464" x="1776413" y="1204913"/>
          <p14:tracePt t="24481" x="1697038" y="1554163"/>
          <p14:tracePt t="24497" x="1616075" y="1714500"/>
          <p14:tracePt t="24514" x="1571625" y="1785938"/>
          <p14:tracePt t="24531" x="1527175" y="1919288"/>
          <p14:tracePt t="24548" x="1500188" y="2098675"/>
          <p14:tracePt t="24564" x="1500188" y="2286000"/>
          <p14:tracePt t="24580" x="1465263" y="2419350"/>
          <p14:tracePt t="24597" x="1465263" y="2509838"/>
          <p14:tracePt t="24614" x="1465263" y="2598738"/>
          <p14:tracePt t="24630" x="1455738" y="2724150"/>
          <p14:tracePt t="24648" x="1490663" y="2973388"/>
          <p14:tracePt t="24664" x="1554163" y="3089275"/>
          <p14:tracePt t="24681" x="1581150" y="3187700"/>
          <p14:tracePt t="24697" x="1625600" y="3295650"/>
          <p14:tracePt t="24714" x="1687513" y="3482975"/>
          <p14:tracePt t="24730" x="1768475" y="3670300"/>
          <p14:tracePt t="24747" x="1919288" y="3884613"/>
          <p14:tracePt t="24764" x="2054225" y="4081463"/>
          <p14:tracePt t="24781" x="2133600" y="4214813"/>
          <p14:tracePt t="24797" x="2197100" y="4340225"/>
          <p14:tracePt t="24814" x="2276475" y="4473575"/>
          <p14:tracePt t="24830" x="2322513" y="4616450"/>
          <p14:tracePt t="24848" x="2465388" y="4973638"/>
          <p14:tracePt t="24865" x="2490788" y="5108575"/>
          <p14:tracePt t="24881" x="2544763" y="5197475"/>
          <p14:tracePt t="24897" x="2554288" y="5205413"/>
          <p14:tracePt t="24930" x="2554288" y="5214938"/>
          <p14:tracePt t="25024" x="2562225" y="5224463"/>
          <p14:tracePt t="25032" x="2589213" y="5224463"/>
          <p14:tracePt t="25184" x="2589213" y="5214938"/>
          <p14:tracePt t="25192" x="2589213" y="5205413"/>
          <p14:tracePt t="25208" x="2598738" y="5180013"/>
          <p14:tracePt t="25224" x="2616200" y="5143500"/>
          <p14:tracePt t="25256" x="2616200" y="5133975"/>
          <p14:tracePt t="25264" x="2616200" y="5126038"/>
          <p14:tracePt t="25376" x="2616200" y="5099050"/>
          <p14:tracePt t="25384" x="2616200" y="5089525"/>
          <p14:tracePt t="25392" x="2608263" y="5081588"/>
          <p14:tracePt t="25400" x="2598738" y="5072063"/>
          <p14:tracePt t="25432" x="2589213" y="5062538"/>
          <p14:tracePt t="25440" x="2589213" y="5054600"/>
          <p14:tracePt t="25448" x="2589213" y="5045075"/>
          <p14:tracePt t="25464" x="2571750" y="5018088"/>
          <p14:tracePt t="25481" x="2544763" y="5000625"/>
          <p14:tracePt t="25841" x="2544763" y="4991100"/>
          <p14:tracePt t="25865" x="2571750" y="4991100"/>
          <p14:tracePt t="25873" x="2608263" y="4991100"/>
          <p14:tracePt t="25883" x="2643188" y="4991100"/>
          <p14:tracePt t="25898" x="2670175" y="4991100"/>
          <p14:tracePt t="25914" x="2679700" y="4991100"/>
          <p14:tracePt t="33904" x="2687638" y="4973638"/>
          <p14:tracePt t="33913" x="2714625" y="4911725"/>
          <p14:tracePt t="33920" x="2714625" y="4724400"/>
          <p14:tracePt t="33930" x="2714625" y="4510088"/>
          <p14:tracePt t="33947" x="2687638" y="4152900"/>
          <p14:tracePt t="33964" x="2670175" y="3697288"/>
          <p14:tracePt t="33981" x="2813050" y="3348038"/>
          <p14:tracePt t="33997" x="2946400" y="3179763"/>
          <p14:tracePt t="34014" x="2990850" y="3133725"/>
          <p14:tracePt t="34031" x="3000375" y="3125788"/>
          <p14:tracePt t="34047" x="3000375" y="3116263"/>
          <p14:tracePt t="34064" x="3000375" y="3017838"/>
          <p14:tracePt t="34081" x="3000375" y="2874963"/>
          <p14:tracePt t="34097" x="3000375" y="2705100"/>
          <p14:tracePt t="34113" x="3000375" y="2571750"/>
          <p14:tracePt t="34130" x="2919413" y="2374900"/>
          <p14:tracePt t="34147" x="2776538" y="2160588"/>
          <p14:tracePt t="34163" x="2705100" y="2000250"/>
          <p14:tracePt t="34180" x="2679700" y="1847850"/>
          <p14:tracePt t="34197" x="2660650" y="1643063"/>
          <p14:tracePt t="34213" x="2608263" y="1419225"/>
          <p14:tracePt t="34230" x="2527300" y="1214438"/>
          <p14:tracePt t="34247" x="2465388" y="1071563"/>
          <p14:tracePt t="34264" x="2419350" y="955675"/>
          <p14:tracePt t="34264" x="2393950" y="919163"/>
          <p14:tracePt t="34280" x="2374900" y="839788"/>
          <p14:tracePt t="34297" x="2366963" y="795338"/>
          <p14:tracePt t="34313" x="2330450" y="731838"/>
          <p14:tracePt t="34330" x="2286000" y="669925"/>
          <p14:tracePt t="34347" x="2232025" y="598488"/>
          <p14:tracePt t="34363" x="2187575" y="554038"/>
          <p14:tracePt t="34380" x="2152650" y="517525"/>
          <p14:tracePt t="34397" x="2071688" y="473075"/>
          <p14:tracePt t="34414" x="1955800" y="428625"/>
          <p14:tracePt t="34430" x="1866900" y="374650"/>
          <p14:tracePt t="34447" x="1795463" y="322263"/>
          <p14:tracePt t="34464" x="1660525" y="250825"/>
          <p14:tracePt t="34480" x="1562100" y="214313"/>
          <p14:tracePt t="34497" x="1482725" y="187325"/>
          <p14:tracePt t="35580" x="1419225" y="71438"/>
          <p14:tracePt t="35769" x="1455738" y="80963"/>
          <p14:tracePt t="35785" x="1473200" y="98425"/>
          <p14:tracePt t="35840" x="1482725" y="107950"/>
          <p14:tracePt t="35848" x="1490663" y="115888"/>
          <p14:tracePt t="35856" x="1517650" y="160338"/>
          <p14:tracePt t="35864" x="1544638" y="187325"/>
          <p14:tracePt t="35880" x="1608138" y="26828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solidFill>
                  <a:srgbClr val="A50021"/>
                </a:solidFill>
              </a:rPr>
              <a:t>Example</a:t>
            </a:r>
            <a:endParaRPr lang="en-US" altLang="en-US" smtClean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1676400"/>
            <a:ext cx="66992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79"/>
    </mc:Choice>
    <mc:Fallback xmlns="">
      <p:transition spd="slow" advTm="108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77" x="1071563" y="5099050"/>
          <p14:tracePt t="3906" x="1071563" y="5072063"/>
          <p14:tracePt t="3914" x="1071563" y="5062538"/>
          <p14:tracePt t="3930" x="1071563" y="5054600"/>
          <p14:tracePt t="3946" x="1071563" y="5045075"/>
          <p14:tracePt t="3954" x="1071563" y="5018088"/>
          <p14:tracePt t="3967" x="1071563" y="5010150"/>
          <p14:tracePt t="3983" x="1089025" y="4991100"/>
          <p14:tracePt t="4000" x="1108075" y="4956175"/>
          <p14:tracePt t="4016" x="1133475" y="4929188"/>
          <p14:tracePt t="4034" x="1196975" y="4857750"/>
          <p14:tracePt t="4050" x="1231900" y="4803775"/>
          <p14:tracePt t="4067" x="1258888" y="4768850"/>
          <p14:tracePt t="4083" x="1285875" y="4724400"/>
          <p14:tracePt t="4099" x="1322388" y="4687888"/>
          <p14:tracePt t="4116" x="1374775" y="4625975"/>
          <p14:tracePt t="4133" x="1411288" y="4554538"/>
          <p14:tracePt t="4150" x="1455738" y="4446588"/>
          <p14:tracePt t="4166" x="1517650" y="4303713"/>
          <p14:tracePt t="4183" x="1536700" y="4133850"/>
          <p14:tracePt t="4200" x="1643063" y="3919538"/>
          <p14:tracePt t="4217" x="1731963" y="3625850"/>
          <p14:tracePt t="4234" x="1919288" y="2911475"/>
          <p14:tracePt t="4250" x="2009775" y="2295525"/>
          <p14:tracePt t="4267" x="2081213" y="1581150"/>
          <p14:tracePt t="4283" x="2133600" y="679450"/>
          <p14:tracePt t="4300" x="2133600" y="0"/>
          <p14:tracePt t="4316" x="2098675" y="0"/>
          <p14:tracePt t="4333" x="2133600" y="0"/>
          <p14:tracePt t="4350" x="2374900" y="0"/>
          <p14:tracePt t="4366" x="2830513" y="0"/>
          <p14:tracePt t="4383" x="3384550" y="0"/>
          <p14:tracePt t="4400" x="3714750" y="0"/>
          <p14:tracePt t="4416" x="3973513" y="0"/>
          <p14:tracePt t="4433" x="4081463" y="0"/>
          <p14:tracePt t="4450" x="4089400" y="0"/>
          <p14:tracePt t="4483" x="4089400" y="17463"/>
          <p14:tracePt t="4499" x="4027488" y="98425"/>
          <p14:tracePt t="4516" x="3929063" y="152400"/>
          <p14:tracePt t="4533" x="3884613" y="179388"/>
          <p14:tracePt t="4549" x="3867150" y="187325"/>
          <p14:tracePt t="4566" x="3840163" y="204788"/>
          <p14:tracePt t="4583" x="3840163" y="250825"/>
          <p14:tracePt t="4600" x="3830638" y="312738"/>
          <p14:tracePt t="4616" x="3813175" y="374650"/>
          <p14:tracePt t="4633" x="3776663" y="473075"/>
          <p14:tracePt t="4650" x="3705225" y="598488"/>
          <p14:tracePt t="4667" x="3643313" y="660400"/>
          <p14:tracePt t="4683" x="3536950" y="741363"/>
          <p14:tracePt t="4699" x="3429000" y="768350"/>
          <p14:tracePt t="4717" x="3394075" y="795338"/>
          <p14:tracePt t="4733" x="3357563" y="795338"/>
          <p14:tracePt t="4750" x="3330575" y="795338"/>
          <p14:tracePt t="4766" x="3268663" y="795338"/>
          <p14:tracePt t="4783" x="3197225" y="795338"/>
          <p14:tracePt t="4800" x="3098800" y="822325"/>
          <p14:tracePt t="4816" x="2990850" y="839788"/>
          <p14:tracePt t="4834" x="2732088" y="884238"/>
          <p14:tracePt t="4850" x="2465388" y="901700"/>
          <p14:tracePt t="4867" x="2322513" y="901700"/>
          <p14:tracePt t="4883" x="2205038" y="901700"/>
          <p14:tracePt t="4900" x="2187575" y="901700"/>
          <p14:tracePt t="4977" x="2160588" y="919163"/>
          <p14:tracePt t="4985" x="2152650" y="919163"/>
          <p14:tracePt t="5001" x="2143125" y="919163"/>
          <p14:tracePt t="5009" x="2133600" y="919163"/>
          <p14:tracePt t="5018" x="2125663" y="919163"/>
          <p14:tracePt t="5033" x="2098675" y="938213"/>
          <p14:tracePt t="5058" x="2089150" y="938213"/>
          <p14:tracePt t="5274" x="2081213" y="946150"/>
          <p14:tracePt t="6506" x="2071688" y="946150"/>
          <p14:tracePt t="6586" x="2044700" y="946150"/>
          <p14:tracePt t="6602" x="2036763" y="946150"/>
          <p14:tracePt t="6610" x="2027238" y="946150"/>
          <p14:tracePt t="6618" x="2017713" y="946150"/>
          <p14:tracePt t="6730" x="1990725" y="946150"/>
          <p14:tracePt t="7002" x="1973263" y="965200"/>
          <p14:tracePt t="7041" x="1955800" y="973138"/>
          <p14:tracePt t="7114" x="1946275" y="982663"/>
          <p14:tracePt t="7138" x="1946275" y="990600"/>
          <p14:tracePt t="7170" x="1946275" y="1000125"/>
          <p14:tracePt t="7177" x="1938338" y="1009650"/>
          <p14:tracePt t="7233" x="1928813" y="1017588"/>
          <p14:tracePt t="7250" x="1928813" y="1036638"/>
          <p14:tracePt t="7266" x="1928813" y="1044575"/>
          <p14:tracePt t="7274" x="1928813" y="1054100"/>
          <p14:tracePt t="7283" x="1928813" y="1062038"/>
          <p14:tracePt t="7299" x="1919288" y="1098550"/>
          <p14:tracePt t="10474" x="1919288" y="1108075"/>
          <p14:tracePt t="14162" x="1919288" y="1133475"/>
          <p14:tracePt t="14169" x="1919288" y="1160463"/>
          <p14:tracePt t="14182" x="1982788" y="1187450"/>
          <p14:tracePt t="14199" x="2214563" y="1339850"/>
          <p14:tracePt t="14216" x="2544763" y="1509713"/>
          <p14:tracePt t="14232" x="2938463" y="1670050"/>
          <p14:tracePt t="14250" x="3759200" y="1973263"/>
          <p14:tracePt t="14267" x="4581525" y="2330450"/>
          <p14:tracePt t="14282" x="5438775" y="2697163"/>
          <p14:tracePt t="14300" x="6224588" y="2928938"/>
          <p14:tracePt t="14316" x="6867525" y="3116263"/>
          <p14:tracePt t="14333" x="7188200" y="3276600"/>
          <p14:tracePt t="14349" x="7331075" y="3340100"/>
          <p14:tracePt t="14366" x="7375525" y="3348038"/>
          <p14:tracePt t="14402" x="7385050" y="3348038"/>
          <p14:tracePt t="14416" x="7385050" y="3303588"/>
          <p14:tracePt t="14432" x="7385050" y="3251200"/>
          <p14:tracePt t="14610" x="7446963" y="3251200"/>
          <p14:tracePt t="14618" x="7572375" y="3251200"/>
          <p14:tracePt t="14625" x="7715250" y="3251200"/>
          <p14:tracePt t="14634" x="7831138" y="3251200"/>
          <p14:tracePt t="14650" x="8143875" y="3259138"/>
          <p14:tracePt t="14667" x="8412163" y="3251200"/>
          <p14:tracePt t="14682" x="8680450" y="3179763"/>
          <p14:tracePt t="14699" x="8894763" y="3089275"/>
          <p14:tracePt t="14716" x="8974138" y="3027363"/>
          <p14:tracePt t="14733" x="8983663" y="3017838"/>
          <p14:tracePt t="14749" x="8983663" y="2973388"/>
          <p14:tracePt t="14766" x="8983663" y="2928938"/>
          <p14:tracePt t="14782" x="8983663" y="2884488"/>
          <p14:tracePt t="14799" x="8956675" y="2822575"/>
          <p14:tracePt t="14816" x="8920163" y="2776538"/>
          <p14:tracePt t="14833" x="8848725" y="2705100"/>
          <p14:tracePt t="14850" x="8732838" y="2652713"/>
          <p14:tracePt t="14867" x="8537575" y="2625725"/>
          <p14:tracePt t="14882" x="8340725" y="2589213"/>
          <p14:tracePt t="14899" x="8116888" y="2554288"/>
          <p14:tracePt t="14916" x="7939088" y="2536825"/>
          <p14:tracePt t="14932" x="7759700" y="2482850"/>
          <p14:tracePt t="14949" x="7608888" y="2455863"/>
          <p14:tracePt t="14966" x="7527925" y="2455863"/>
          <p14:tracePt t="14982" x="7466013" y="2455863"/>
          <p14:tracePt t="14999" x="7375525" y="2455863"/>
          <p14:tracePt t="15016" x="7296150" y="2455863"/>
          <p14:tracePt t="15032" x="7205663" y="2455863"/>
          <p14:tracePt t="15050" x="7037388" y="2517775"/>
          <p14:tracePt t="15066" x="6902450" y="2562225"/>
          <p14:tracePt t="15082" x="6786563" y="2589213"/>
          <p14:tracePt t="15099" x="6742113" y="2598738"/>
          <p14:tracePt t="15115" x="6661150" y="2633663"/>
          <p14:tracePt t="15132" x="6643688" y="2660650"/>
          <p14:tracePt t="15149" x="6616700" y="2705100"/>
          <p14:tracePt t="15166" x="6608763" y="2768600"/>
          <p14:tracePt t="15182" x="6608763" y="2857500"/>
          <p14:tracePt t="15199" x="6599238" y="2901950"/>
          <p14:tracePt t="15216" x="6581775" y="2955925"/>
          <p14:tracePt t="15232" x="6581775" y="2982913"/>
          <p14:tracePt t="15250" x="6581775" y="3027363"/>
          <p14:tracePt t="15266" x="6581775" y="3054350"/>
          <p14:tracePt t="15282" x="6581775" y="3081338"/>
          <p14:tracePt t="15299" x="6581775" y="3089275"/>
          <p14:tracePt t="15316" x="6581775" y="3116263"/>
          <p14:tracePt t="15332" x="6581775" y="3160713"/>
          <p14:tracePt t="15349" x="6616700" y="3224213"/>
          <p14:tracePt t="15366" x="6626225" y="3268663"/>
          <p14:tracePt t="15382" x="6653213" y="3330575"/>
          <p14:tracePt t="15399" x="6688138" y="3394075"/>
          <p14:tracePt t="15416" x="6724650" y="3429000"/>
          <p14:tracePt t="15432" x="6759575" y="3465513"/>
          <p14:tracePt t="15450" x="6804025" y="3509963"/>
          <p14:tracePt t="15466" x="6823075" y="3527425"/>
          <p14:tracePt t="15483" x="6858000" y="3562350"/>
          <p14:tracePt t="15499" x="6894513" y="3598863"/>
          <p14:tracePt t="15516" x="6919913" y="3625850"/>
          <p14:tracePt t="15532" x="6929438" y="3643313"/>
          <p14:tracePt t="15549" x="6983413" y="3679825"/>
          <p14:tracePt t="15565" x="7010400" y="3697288"/>
          <p14:tracePt t="15582" x="7062788" y="3705225"/>
          <p14:tracePt t="15599" x="7143750" y="3759200"/>
          <p14:tracePt t="15616" x="7215188" y="3776663"/>
          <p14:tracePt t="15632" x="7348538" y="3803650"/>
          <p14:tracePt t="15650" x="7616825" y="3822700"/>
          <p14:tracePt t="15666" x="7813675" y="3822700"/>
          <p14:tracePt t="15683" x="8062913" y="3857625"/>
          <p14:tracePt t="15699" x="8232775" y="3857625"/>
          <p14:tracePt t="15716" x="8375650" y="3857625"/>
          <p14:tracePt t="15733" x="8491538" y="3857625"/>
          <p14:tracePt t="15749" x="8616950" y="3848100"/>
          <p14:tracePt t="15766" x="8751888" y="3786188"/>
          <p14:tracePt t="15782" x="8848725" y="3732213"/>
          <p14:tracePt t="15799" x="8929688" y="3670300"/>
          <p14:tracePt t="15816" x="9055100" y="3554413"/>
          <p14:tracePt t="15832" x="9144000" y="3473450"/>
          <p14:tracePt t="15850" x="9197975" y="3402013"/>
          <p14:tracePt t="15866" x="9242425" y="3322638"/>
          <p14:tracePt t="15883" x="9259888" y="3276600"/>
          <p14:tracePt t="15899" x="9259888" y="3187700"/>
          <p14:tracePt t="15916" x="9259888" y="3062288"/>
          <p14:tracePt t="15932" x="9251950" y="2911475"/>
          <p14:tracePt t="15949" x="9205913" y="2813050"/>
          <p14:tracePt t="15966" x="9134475" y="2714625"/>
          <p14:tracePt t="15982" x="9063038" y="2643188"/>
          <p14:tracePt t="15999" x="8966200" y="2562225"/>
          <p14:tracePt t="16016" x="8796338" y="2455863"/>
          <p14:tracePt t="16032" x="8545513" y="2366963"/>
          <p14:tracePt t="16050" x="8054975" y="2276475"/>
          <p14:tracePt t="16066" x="7742238" y="2214563"/>
          <p14:tracePt t="16083" x="7500938" y="2197100"/>
          <p14:tracePt t="16099" x="7277100" y="2179638"/>
          <p14:tracePt t="16116" x="7134225" y="2179638"/>
          <p14:tracePt t="16132" x="7037388" y="2179638"/>
          <p14:tracePt t="16149" x="6973888" y="2224088"/>
          <p14:tracePt t="16166" x="6911975" y="2276475"/>
          <p14:tracePt t="16182" x="6858000" y="2339975"/>
          <p14:tracePt t="16199" x="6804025" y="2428875"/>
          <p14:tracePt t="16216" x="6777038" y="2473325"/>
          <p14:tracePt t="16232" x="6751638" y="2536825"/>
          <p14:tracePt t="16250" x="6715125" y="2616200"/>
          <p14:tracePt t="16250" x="6697663" y="2652713"/>
          <p14:tracePt t="16266" x="6643688" y="2741613"/>
          <p14:tracePt t="16283" x="6616700" y="2803525"/>
          <p14:tracePt t="16299" x="6589713" y="2867025"/>
          <p14:tracePt t="16316" x="6581775" y="2955925"/>
          <p14:tracePt t="16332" x="6581775" y="3054350"/>
          <p14:tracePt t="16349" x="6581775" y="3143250"/>
          <p14:tracePt t="16366" x="6581775" y="3251200"/>
          <p14:tracePt t="16382" x="6581775" y="3330575"/>
          <p14:tracePt t="16399" x="6589713" y="3394075"/>
          <p14:tracePt t="16416" x="6608763" y="3419475"/>
          <p14:tracePt t="16432" x="6616700" y="3455988"/>
          <p14:tracePt t="16450" x="6634163" y="3500438"/>
          <p14:tracePt t="16466" x="6653213" y="3517900"/>
          <p14:tracePt t="16483" x="6715125" y="3571875"/>
          <p14:tracePt t="16499" x="6875463" y="3660775"/>
          <p14:tracePt t="16516" x="7134225" y="3813175"/>
          <p14:tracePt t="16532" x="7340600" y="3902075"/>
          <p14:tracePt t="16549" x="7527925" y="3983038"/>
          <p14:tracePt t="16566" x="7688263" y="4044950"/>
          <p14:tracePt t="16582" x="7840663" y="4081463"/>
          <p14:tracePt t="16599" x="8027988" y="4143375"/>
          <p14:tracePt t="16616" x="8197850" y="4143375"/>
          <p14:tracePt t="16633" x="8340725" y="4143375"/>
          <p14:tracePt t="16650" x="8582025" y="4143375"/>
          <p14:tracePt t="16666" x="8724900" y="4108450"/>
          <p14:tracePt t="16682" x="8796338" y="4098925"/>
          <p14:tracePt t="16699" x="8894763" y="4054475"/>
          <p14:tracePt t="16716" x="8974138" y="4044950"/>
          <p14:tracePt t="16732" x="9045575" y="4027488"/>
          <p14:tracePt t="16749" x="9134475" y="3973513"/>
          <p14:tracePt t="16766" x="9259888" y="3902075"/>
          <p14:tracePt t="16783" x="9385300" y="3795713"/>
          <p14:tracePt t="16799" x="9491663" y="3687763"/>
          <p14:tracePt t="16816" x="9555163" y="3608388"/>
          <p14:tracePt t="16832" x="9599613" y="3544888"/>
          <p14:tracePt t="16850" x="9617075" y="3446463"/>
          <p14:tracePt t="16866" x="9644063" y="3348038"/>
          <p14:tracePt t="16883" x="9644063" y="3259138"/>
          <p14:tracePt t="16899" x="9644063" y="3214688"/>
          <p14:tracePt t="16916" x="9644063" y="3179763"/>
          <p14:tracePt t="16932" x="9644063" y="3133725"/>
          <p14:tracePt t="16949" x="9609138" y="3081338"/>
          <p14:tracePt t="16966" x="9555163" y="3000375"/>
          <p14:tracePt t="16982" x="9483725" y="2938463"/>
          <p14:tracePt t="16999" x="9402763" y="2867025"/>
          <p14:tracePt t="17016" x="9331325" y="2830513"/>
          <p14:tracePt t="17032" x="9242425" y="2768600"/>
          <p14:tracePt t="17049" x="9126538" y="2732088"/>
          <p14:tracePt t="17066" x="8974138" y="2687638"/>
          <p14:tracePt t="17083" x="8848725" y="2660650"/>
          <p14:tracePt t="17099" x="8732838" y="2616200"/>
          <p14:tracePt t="17115" x="8555038" y="2581275"/>
          <p14:tracePt t="17132" x="8313738" y="2581275"/>
          <p14:tracePt t="17149" x="8099425" y="2581275"/>
          <p14:tracePt t="17166" x="7885113" y="2581275"/>
          <p14:tracePt t="17182" x="7732713" y="2581275"/>
          <p14:tracePt t="17199" x="7589838" y="2581275"/>
          <p14:tracePt t="17216" x="7510463" y="2581275"/>
          <p14:tracePt t="17232" x="7412038" y="2598738"/>
          <p14:tracePt t="17249" x="7242175" y="2687638"/>
          <p14:tracePt t="17266" x="7116763" y="2768600"/>
          <p14:tracePt t="17283" x="7000875" y="2822575"/>
          <p14:tracePt t="17299" x="6929438" y="2867025"/>
          <p14:tracePt t="17315" x="6884988" y="2884488"/>
          <p14:tracePt t="17332" x="6840538" y="2919413"/>
          <p14:tracePt t="17349" x="6823075" y="2938463"/>
          <p14:tracePt t="17366" x="6804025" y="2973388"/>
          <p14:tracePt t="17382" x="6769100" y="3054350"/>
          <p14:tracePt t="17399" x="6759575" y="3108325"/>
          <p14:tracePt t="17416" x="6751638" y="3187700"/>
          <p14:tracePt t="17432" x="6751638" y="3295650"/>
          <p14:tracePt t="17450" x="6751638" y="3357563"/>
          <p14:tracePt t="17466" x="6751638" y="3465513"/>
          <p14:tracePt t="17483" x="6786563" y="3554413"/>
          <p14:tracePt t="17499" x="6813550" y="3643313"/>
          <p14:tracePt t="17516" x="6911975" y="3813175"/>
          <p14:tracePt t="17532" x="7037388" y="3956050"/>
          <p14:tracePt t="17549" x="7215188" y="4116388"/>
          <p14:tracePt t="17566" x="7402513" y="4197350"/>
          <p14:tracePt t="17582" x="7589838" y="4286250"/>
          <p14:tracePt t="17599" x="7759700" y="4313238"/>
          <p14:tracePt t="17615" x="7894638" y="4330700"/>
          <p14:tracePt t="17632" x="8037513" y="4330700"/>
          <p14:tracePt t="17650" x="8304213" y="4330700"/>
          <p14:tracePt t="17666" x="8474075" y="4330700"/>
          <p14:tracePt t="17683" x="8697913" y="4322763"/>
          <p14:tracePt t="17699" x="8902700" y="4232275"/>
          <p14:tracePt t="17715" x="9144000" y="4089400"/>
          <p14:tracePt t="17732" x="9313863" y="3965575"/>
          <p14:tracePt t="17749" x="9394825" y="3902075"/>
          <p14:tracePt t="17766" x="9466263" y="3813175"/>
          <p14:tracePt t="17782" x="9491663" y="3741738"/>
          <p14:tracePt t="17799" x="9528175" y="3643313"/>
          <p14:tracePt t="17816" x="9545638" y="3536950"/>
          <p14:tracePt t="17832" x="9545638" y="3384550"/>
          <p14:tracePt t="17850" x="9545638" y="3160713"/>
          <p14:tracePt t="17866" x="9491663" y="3027363"/>
          <p14:tracePt t="17883" x="9447213" y="2919413"/>
          <p14:tracePt t="17899" x="9394825" y="2803525"/>
          <p14:tracePt t="17915" x="9340850" y="2732088"/>
          <p14:tracePt t="17932" x="9259888" y="2652713"/>
          <p14:tracePt t="17949" x="9144000" y="2581275"/>
          <p14:tracePt t="17966" x="8983663" y="2517775"/>
          <p14:tracePt t="17982" x="8786813" y="2500313"/>
          <p14:tracePt t="17999" x="8518525" y="2500313"/>
          <p14:tracePt t="18016" x="8259763" y="2500313"/>
          <p14:tracePt t="18032" x="8081963" y="2500313"/>
          <p14:tracePt t="18050" x="7858125" y="2536825"/>
          <p14:tracePt t="18066" x="7813675" y="2536825"/>
          <p14:tracePt t="18083" x="7751763" y="2544763"/>
          <p14:tracePt t="18099" x="7688263" y="2571750"/>
          <p14:tracePt t="18115" x="7608888" y="2598738"/>
          <p14:tracePt t="18132" x="7500938" y="2660650"/>
          <p14:tracePt t="18149" x="7367588" y="2732088"/>
          <p14:tracePt t="18166" x="7197725" y="2840038"/>
          <p14:tracePt t="18182" x="7099300" y="2928938"/>
          <p14:tracePt t="18199" x="7045325" y="3009900"/>
          <p14:tracePt t="18216" x="7000875" y="3108325"/>
          <p14:tracePt t="18232" x="7000875" y="3170238"/>
          <p14:tracePt t="18250" x="7000875" y="3295650"/>
          <p14:tracePt t="18266" x="7018338" y="3357563"/>
          <p14:tracePt t="18283" x="7081838" y="3429000"/>
          <p14:tracePt t="18299" x="7099300" y="3465513"/>
          <p14:tracePt t="18316" x="7116763" y="3482975"/>
          <p14:tracePt t="18442" x="7126288" y="3465513"/>
          <p14:tracePt t="18466" x="7126288" y="3455988"/>
          <p14:tracePt t="18473" x="7126288" y="3438525"/>
          <p14:tracePt t="18483" x="7126288" y="3411538"/>
          <p14:tracePt t="18499" x="7126288" y="3384550"/>
          <p14:tracePt t="18515" x="7126288" y="3348038"/>
          <p14:tracePt t="18532" x="7116763" y="3303588"/>
          <p14:tracePt t="18549" x="7116763" y="3268663"/>
          <p14:tracePt t="18566" x="7116763" y="3259138"/>
          <p14:tracePt t="18582" x="7108825" y="3224213"/>
          <p14:tracePt t="18599" x="7099300" y="3205163"/>
          <p14:tracePt t="18616" x="7072313" y="3179763"/>
          <p14:tracePt t="18632" x="7062788" y="3143250"/>
          <p14:tracePt t="18650" x="7054850" y="3133725"/>
          <p14:tracePt t="18714" x="7027863" y="3133725"/>
          <p14:tracePt t="18729" x="7018338" y="3133725"/>
          <p14:tracePt t="18738" x="7010400" y="3133725"/>
          <p14:tracePt t="18749" x="7000875" y="3133725"/>
          <p14:tracePt t="18769" x="6983413" y="3133725"/>
          <p14:tracePt t="18782" x="6965950" y="3133725"/>
          <p14:tracePt t="18799" x="6946900" y="3133725"/>
          <p14:tracePt t="18816" x="6884988" y="3152775"/>
          <p14:tracePt t="18832" x="6875463" y="3160713"/>
          <p14:tracePt t="18867" x="6867525" y="3170238"/>
          <p14:tracePt t="18890" x="6858000" y="3179763"/>
          <p14:tracePt t="18899" x="6848475" y="3187700"/>
          <p14:tracePt t="18916" x="6848475" y="3197225"/>
          <p14:tracePt t="18932" x="6848475" y="3214688"/>
          <p14:tracePt t="18954" x="6840538" y="3224213"/>
          <p14:tracePt t="18977" x="6840538" y="3241675"/>
          <p14:tracePt t="18994" x="6840538" y="3251200"/>
          <p14:tracePt t="19001" x="6840538" y="3259138"/>
          <p14:tracePt t="19017" x="6840538" y="3295650"/>
          <p14:tracePt t="19032" x="6840538" y="3322638"/>
          <p14:tracePt t="19049" x="6840538" y="3348038"/>
          <p14:tracePt t="19066" x="6840538" y="3411538"/>
          <p14:tracePt t="19083" x="6848475" y="3438525"/>
          <p14:tracePt t="19099" x="6858000" y="3446463"/>
          <p14:tracePt t="19115" x="6867525" y="3455988"/>
          <p14:tracePt t="19132" x="6875463" y="3473450"/>
          <p14:tracePt t="19149" x="6911975" y="3490913"/>
          <p14:tracePt t="19165" x="6956425" y="3500438"/>
          <p14:tracePt t="19182" x="7018338" y="3544888"/>
          <p14:tracePt t="19199" x="7081838" y="3562350"/>
          <p14:tracePt t="19216" x="7143750" y="3598863"/>
          <p14:tracePt t="19232" x="7170738" y="3608388"/>
          <p14:tracePt t="19249" x="7197725" y="3608388"/>
          <p14:tracePt t="19283" x="7215188" y="3608388"/>
          <p14:tracePt t="19299" x="7251700" y="3608388"/>
          <p14:tracePt t="19315" x="7269163" y="3608388"/>
          <p14:tracePt t="19332" x="7304088" y="3598863"/>
          <p14:tracePt t="19349" x="7323138" y="3571875"/>
          <p14:tracePt t="19365" x="7340600" y="3554413"/>
          <p14:tracePt t="19382" x="7348538" y="3509963"/>
          <p14:tracePt t="19399" x="7375525" y="3465513"/>
          <p14:tracePt t="19415" x="7375525" y="3419475"/>
          <p14:tracePt t="19432" x="7385050" y="3384550"/>
          <p14:tracePt t="19449" x="7385050" y="3330575"/>
          <p14:tracePt t="19466" x="7385050" y="3295650"/>
          <p14:tracePt t="19482" x="7385050" y="3276600"/>
          <p14:tracePt t="19515" x="7375525" y="3251200"/>
          <p14:tracePt t="19532" x="7340600" y="3241675"/>
          <p14:tracePt t="19549" x="7259638" y="3205163"/>
          <p14:tracePt t="19565" x="7180263" y="3179763"/>
          <p14:tracePt t="19582" x="7116763" y="3143250"/>
          <p14:tracePt t="19599" x="7054850" y="3125788"/>
          <p14:tracePt t="19616" x="6991350" y="3116263"/>
          <p14:tracePt t="19632" x="6929438" y="3116263"/>
          <p14:tracePt t="19650" x="6831013" y="3116263"/>
          <p14:tracePt t="19666" x="6777038" y="3116263"/>
          <p14:tracePt t="19683" x="6742113" y="3143250"/>
          <p14:tracePt t="19699" x="6688138" y="3187700"/>
          <p14:tracePt t="19715" x="6680200" y="3205163"/>
          <p14:tracePt t="19732" x="6670675" y="3251200"/>
          <p14:tracePt t="19749" x="6670675" y="3295650"/>
          <p14:tracePt t="19765" x="6670675" y="3348038"/>
          <p14:tracePt t="19782" x="6670675" y="3402013"/>
          <p14:tracePt t="19799" x="6670675" y="3438525"/>
          <p14:tracePt t="19815" x="6670675" y="3473450"/>
          <p14:tracePt t="19832" x="6670675" y="3482975"/>
          <p14:tracePt t="19849" x="6705600" y="3527425"/>
          <p14:tracePt t="19866" x="6751638" y="3562350"/>
          <p14:tracePt t="19883" x="6804025" y="3598863"/>
          <p14:tracePt t="19899" x="6894513" y="3643313"/>
          <p14:tracePt t="19915" x="6973888" y="3679825"/>
          <p14:tracePt t="19932" x="7108825" y="3697288"/>
          <p14:tracePt t="19949" x="7205663" y="3724275"/>
          <p14:tracePt t="19966" x="7277100" y="3724275"/>
          <p14:tracePt t="19982" x="7331075" y="3724275"/>
          <p14:tracePt t="19999" x="7367588" y="3724275"/>
          <p14:tracePt t="20015" x="7429500" y="3697288"/>
          <p14:tracePt t="20032" x="7491413" y="3687763"/>
          <p14:tracePt t="20050" x="7537450" y="3660775"/>
          <p14:tracePt t="20066" x="7572375" y="3660775"/>
          <p14:tracePt t="20083" x="7608888" y="3660775"/>
          <p14:tracePt t="20170" x="7616825" y="3660775"/>
          <p14:tracePt t="20178" x="7626350" y="3660775"/>
          <p14:tracePt t="20186" x="7634288" y="3660775"/>
          <p14:tracePt t="20199" x="7661275" y="3660775"/>
          <p14:tracePt t="20215" x="7705725" y="3660775"/>
          <p14:tracePt t="20232" x="7777163" y="3660775"/>
          <p14:tracePt t="20249" x="7885113" y="3660775"/>
          <p14:tracePt t="20266" x="8037513" y="3660775"/>
          <p14:tracePt t="20283" x="8108950" y="3660775"/>
          <p14:tracePt t="20299" x="8143875" y="3660775"/>
          <p14:tracePt t="20315" x="8161338" y="3660775"/>
          <p14:tracePt t="20332" x="8197850" y="3660775"/>
          <p14:tracePt t="20349" x="8215313" y="3652838"/>
          <p14:tracePt t="20365" x="8242300" y="3652838"/>
          <p14:tracePt t="20382" x="8251825" y="3652838"/>
          <p14:tracePt t="20506" x="8259763" y="3652838"/>
          <p14:tracePt t="21466" x="8269288" y="3616325"/>
          <p14:tracePt t="21474" x="8269288" y="3598863"/>
          <p14:tracePt t="21483" x="8269288" y="3544888"/>
          <p14:tracePt t="21499" x="8269288" y="3465513"/>
          <p14:tracePt t="21515" x="8269288" y="3340100"/>
          <p14:tracePt t="21532" x="8269288" y="3268663"/>
          <p14:tracePt t="21549" x="8269288" y="3170238"/>
          <p14:tracePt t="21565" x="8269288" y="3108325"/>
          <p14:tracePt t="21582" x="8269288" y="3036888"/>
          <p14:tracePt t="21599" x="8323263" y="2955925"/>
          <p14:tracePt t="21616" x="8340725" y="2874963"/>
          <p14:tracePt t="21632" x="8348663" y="2813050"/>
          <p14:tracePt t="21649" x="8375650" y="2776538"/>
          <p14:tracePt t="21666" x="8375650" y="2732088"/>
          <p14:tracePt t="21683" x="8375650" y="2724150"/>
          <p14:tracePt t="21699" x="8375650" y="2714625"/>
          <p14:tracePt t="21716" x="8375650" y="2679700"/>
          <p14:tracePt t="21732" x="8375650" y="2652713"/>
          <p14:tracePt t="21749" x="8375650" y="2616200"/>
          <p14:tracePt t="21765" x="8375650" y="2581275"/>
          <p14:tracePt t="21782" x="8348663" y="2554288"/>
          <p14:tracePt t="21799" x="8340725" y="2527300"/>
          <p14:tracePt t="21816" x="8304213" y="2509838"/>
          <p14:tracePt t="21832" x="8296275" y="2500313"/>
          <p14:tracePt t="21849" x="8242300" y="2438400"/>
          <p14:tracePt t="21866" x="8180388" y="2411413"/>
          <p14:tracePt t="21883" x="8134350" y="2384425"/>
          <p14:tracePt t="21899" x="8081963" y="2374900"/>
          <p14:tracePt t="21916" x="8037513" y="2366963"/>
          <p14:tracePt t="21932" x="7991475" y="2366963"/>
          <p14:tracePt t="21949" x="7956550" y="2347913"/>
          <p14:tracePt t="21965" x="7939088" y="2347913"/>
          <p14:tracePt t="21982" x="7875588" y="2347913"/>
          <p14:tracePt t="21999" x="7840663" y="2347913"/>
          <p14:tracePt t="22016" x="7796213" y="2347913"/>
          <p14:tracePt t="22032" x="7751763" y="2357438"/>
          <p14:tracePt t="22050" x="7724775" y="2374900"/>
          <p14:tracePt t="22066" x="7697788" y="2384425"/>
          <p14:tracePt t="22082" x="7680325" y="2393950"/>
          <p14:tracePt t="22099" x="7634288" y="2411413"/>
          <p14:tracePt t="22115" x="7599363" y="2446338"/>
          <p14:tracePt t="22132" x="7581900" y="2465388"/>
          <p14:tracePt t="22149" x="7554913" y="2517775"/>
          <p14:tracePt t="22165" x="7545388" y="2554288"/>
          <p14:tracePt t="22182" x="7527925" y="2581275"/>
          <p14:tracePt t="22199" x="7518400" y="2589213"/>
          <p14:tracePt t="22215" x="7518400" y="2608263"/>
          <p14:tracePt t="22249" x="7518400" y="2633663"/>
          <p14:tracePt t="22266" x="7518400" y="2687638"/>
          <p14:tracePt t="22283" x="7537450" y="2732088"/>
          <p14:tracePt t="22299" x="7572375" y="2803525"/>
          <p14:tracePt t="22315" x="7643813" y="2894013"/>
          <p14:tracePt t="22333" x="7705725" y="2955925"/>
          <p14:tracePt t="22349" x="7769225" y="3009900"/>
          <p14:tracePt t="22365" x="7848600" y="3044825"/>
          <p14:tracePt t="22382" x="7902575" y="3071813"/>
          <p14:tracePt t="22399" x="7966075" y="3116263"/>
          <p14:tracePt t="22415" x="8010525" y="3116263"/>
          <p14:tracePt t="22432" x="8045450" y="3116263"/>
          <p14:tracePt t="22450" x="8126413" y="3116263"/>
          <p14:tracePt t="22466" x="8153400" y="3116263"/>
          <p14:tracePt t="22482" x="8205788" y="3108325"/>
          <p14:tracePt t="22499" x="8224838" y="3098800"/>
          <p14:tracePt t="22515" x="8259763" y="3062288"/>
          <p14:tracePt t="22532" x="8286750" y="3044825"/>
          <p14:tracePt t="22549" x="8323263" y="2973388"/>
          <p14:tracePt t="22566" x="8340725" y="2911475"/>
          <p14:tracePt t="22582" x="8348663" y="2847975"/>
          <p14:tracePt t="22599" x="8348663" y="2795588"/>
          <p14:tracePt t="22615" x="8375650" y="2724150"/>
          <p14:tracePt t="22632" x="8375650" y="2670175"/>
          <p14:tracePt t="22649" x="8375650" y="2625725"/>
          <p14:tracePt t="22666" x="8367713" y="2554288"/>
          <p14:tracePt t="22683" x="8348663" y="2500313"/>
          <p14:tracePt t="22699" x="8331200" y="2465388"/>
          <p14:tracePt t="22715" x="8296275" y="2419350"/>
          <p14:tracePt t="22732" x="8269288" y="2384425"/>
          <p14:tracePt t="22749" x="8259763" y="2374900"/>
          <p14:tracePt t="22765" x="8224838" y="2366963"/>
          <p14:tracePt t="22782" x="8197850" y="2330450"/>
          <p14:tracePt t="22799" x="8170863" y="2330450"/>
          <p14:tracePt t="22815" x="8134350" y="2322513"/>
          <p14:tracePt t="22832" x="8081963" y="2322513"/>
          <p14:tracePt t="22849" x="8037513" y="2322513"/>
          <p14:tracePt t="22866" x="7920038" y="2322513"/>
          <p14:tracePt t="22883" x="7840663" y="2322513"/>
          <p14:tracePt t="22899" x="7786688" y="2330450"/>
          <p14:tracePt t="22915" x="7742238" y="2357438"/>
          <p14:tracePt t="22932" x="7715250" y="2366963"/>
          <p14:tracePt t="22949" x="7697788" y="2384425"/>
          <p14:tracePt t="22965" x="7680325" y="2411413"/>
          <p14:tracePt t="22983" x="7670800" y="2428875"/>
          <p14:tracePt t="22999" x="7661275" y="2438400"/>
          <p14:tracePt t="23015" x="7634288" y="2490788"/>
          <p14:tracePt t="23032" x="7616825" y="2517775"/>
          <p14:tracePt t="23049" x="7616825" y="2544763"/>
          <p14:tracePt t="23065" x="7616825" y="2554288"/>
          <p14:tracePt t="23083" x="7616825" y="2571750"/>
          <p14:tracePt t="23099" x="7616825" y="2598738"/>
          <p14:tracePt t="23115" x="7616825" y="2625725"/>
          <p14:tracePt t="23132" x="7626350" y="2660650"/>
          <p14:tracePt t="23149" x="7653338" y="2705100"/>
          <p14:tracePt t="23165" x="7705725" y="2776538"/>
          <p14:tracePt t="23182" x="7751763" y="2822575"/>
          <p14:tracePt t="23199" x="7804150" y="2857500"/>
          <p14:tracePt t="23215" x="7858125" y="2884488"/>
          <p14:tracePt t="23232" x="7885113" y="2884488"/>
          <p14:tracePt t="23249" x="7929563" y="2911475"/>
          <p14:tracePt t="23266" x="7974013" y="2911475"/>
          <p14:tracePt t="23283" x="8018463" y="2911475"/>
          <p14:tracePt t="23299" x="8054975" y="2911475"/>
          <p14:tracePt t="23315" x="8099425" y="2911475"/>
          <p14:tracePt t="23332" x="8134350" y="2911475"/>
          <p14:tracePt t="23348" x="8161338" y="2911475"/>
          <p14:tracePt t="23365" x="8205788" y="2901950"/>
          <p14:tracePt t="23382" x="8224838" y="2884488"/>
          <p14:tracePt t="23399" x="8251825" y="2857500"/>
          <p14:tracePt t="23415" x="8259763" y="2847975"/>
          <p14:tracePt t="23432" x="8277225" y="2803525"/>
          <p14:tracePt t="23449" x="8277225" y="2786063"/>
          <p14:tracePt t="23466" x="8277225" y="2741613"/>
          <p14:tracePt t="23483" x="8277225" y="2697163"/>
          <p14:tracePt t="23499" x="8277225" y="2687638"/>
          <p14:tracePt t="23515" x="8277225" y="2660650"/>
          <p14:tracePt t="23532" x="8277225" y="2625725"/>
          <p14:tracePt t="23549" x="8277225" y="2589213"/>
          <p14:tracePt t="23565" x="8251825" y="2527300"/>
          <p14:tracePt t="23582" x="8232775" y="2473325"/>
          <p14:tracePt t="23599" x="8215313" y="2446338"/>
          <p14:tracePt t="23615" x="8188325" y="2428875"/>
          <p14:tracePt t="23632" x="8161338" y="2401888"/>
          <p14:tracePt t="23649" x="8143875" y="2401888"/>
          <p14:tracePt t="23666" x="8099425" y="2401888"/>
          <p14:tracePt t="23683" x="8072438" y="2401888"/>
          <p14:tracePt t="23699" x="8010525" y="2401888"/>
          <p14:tracePt t="23715" x="7920038" y="2401888"/>
          <p14:tracePt t="23732" x="7840663" y="2411413"/>
          <p14:tracePt t="23749" x="7796213" y="2419350"/>
          <p14:tracePt t="23765" x="7759700" y="2428875"/>
          <p14:tracePt t="23782" x="7732713" y="2428875"/>
          <p14:tracePt t="23799" x="7705725" y="2455863"/>
          <p14:tracePt t="23832" x="7661275" y="2465388"/>
          <p14:tracePt t="23849" x="7653338" y="2473325"/>
          <p14:tracePt t="23866" x="7589838" y="2509838"/>
          <p14:tracePt t="23883" x="7562850" y="2544763"/>
          <p14:tracePt t="23899" x="7537450" y="2581275"/>
          <p14:tracePt t="23915" x="7537450" y="2608263"/>
          <p14:tracePt t="23932" x="7537450" y="2643188"/>
          <p14:tracePt t="23949" x="7537450" y="2660650"/>
          <p14:tracePt t="23965" x="7537450" y="2687638"/>
          <p14:tracePt t="23982" x="7537450" y="2697163"/>
          <p14:tracePt t="23998" x="7537450" y="2724150"/>
          <p14:tracePt t="24015" x="7545388" y="2732088"/>
          <p14:tracePt t="24032" x="7589838" y="2732088"/>
          <p14:tracePt t="24049" x="7616825" y="2732088"/>
          <p14:tracePt t="24146" x="7626350" y="2732088"/>
          <p14:tracePt t="24218" x="7653338" y="2732088"/>
          <p14:tracePt t="24233" x="7661275" y="2732088"/>
          <p14:tracePt t="24361" x="7670800" y="2732088"/>
          <p14:tracePt t="24369" x="7680325" y="2751138"/>
          <p14:tracePt t="24382" x="7715250" y="2768600"/>
          <p14:tracePt t="24398" x="7777163" y="2822575"/>
          <p14:tracePt t="24415" x="7902575" y="2911475"/>
          <p14:tracePt t="24432" x="8205788" y="3044825"/>
          <p14:tracePt t="24448" x="8501063" y="3179763"/>
          <p14:tracePt t="24466" x="8983663" y="3367088"/>
          <p14:tracePt t="24482" x="9251950" y="3455988"/>
          <p14:tracePt t="24499" x="9510713" y="3554413"/>
          <p14:tracePt t="24515" x="9599613" y="3589338"/>
          <p14:tracePt t="24532" x="9671050" y="3608388"/>
          <p14:tracePt t="24754" x="9680575" y="3589338"/>
          <p14:tracePt t="24762" x="9671050" y="3562350"/>
          <p14:tracePt t="24770" x="9653588" y="3544888"/>
          <p14:tracePt t="24782" x="9609138" y="3500438"/>
          <p14:tracePt t="24798" x="9518650" y="3419475"/>
          <p14:tracePt t="24815" x="9439275" y="3367088"/>
          <p14:tracePt t="24832" x="9358313" y="3313113"/>
          <p14:tracePt t="24849" x="9269413" y="3224213"/>
          <p14:tracePt t="24866" x="9197975" y="3152775"/>
          <p14:tracePt t="24883" x="9170988" y="3133725"/>
          <p14:tracePt t="25073" x="9161463" y="3116263"/>
          <p14:tracePt t="25089" x="9144000" y="3116263"/>
          <p14:tracePt t="25098" x="9117013" y="3116263"/>
          <p14:tracePt t="25105" x="9109075" y="3108325"/>
          <p14:tracePt t="25115" x="9072563" y="3108325"/>
          <p14:tracePt t="25132" x="9028113" y="3108325"/>
          <p14:tracePt t="25148" x="9010650" y="3108325"/>
          <p14:tracePt t="25165" x="8947150" y="3098800"/>
          <p14:tracePt t="25182" x="8902700" y="3098800"/>
          <p14:tracePt t="25199" x="8885238" y="3098800"/>
          <p14:tracePt t="25215" x="8840788" y="3098800"/>
          <p14:tracePt t="25232" x="8813800" y="3098800"/>
          <p14:tracePt t="25248" x="8796338" y="3098800"/>
          <p14:tracePt t="25283" x="8786813" y="3098800"/>
          <p14:tracePt t="25298" x="8777288" y="3108325"/>
          <p14:tracePt t="25315" x="8769350" y="3133725"/>
          <p14:tracePt t="25332" x="8751888" y="3152775"/>
          <p14:tracePt t="25349" x="8742363" y="3160713"/>
          <p14:tracePt t="25365" x="8724900" y="3179763"/>
          <p14:tracePt t="25398" x="8724900" y="3205163"/>
          <p14:tracePt t="25415" x="8724900" y="3214688"/>
          <p14:tracePt t="25432" x="8724900" y="3232150"/>
          <p14:tracePt t="25449" x="8724900" y="3268663"/>
          <p14:tracePt t="25466" x="8724900" y="3322638"/>
          <p14:tracePt t="25483" x="8724900" y="3340100"/>
          <p14:tracePt t="25498" x="8724900" y="3375025"/>
          <p14:tracePt t="25515" x="8742363" y="3411538"/>
          <p14:tracePt t="25548" x="8751888" y="3419475"/>
          <p14:tracePt t="25565" x="8759825" y="3438525"/>
          <p14:tracePt t="25582" x="8769350" y="3446463"/>
          <p14:tracePt t="25599" x="8796338" y="3455988"/>
          <p14:tracePt t="25616" x="8831263" y="3482975"/>
          <p14:tracePt t="25632" x="8858250" y="3490913"/>
          <p14:tracePt t="25649" x="8920163" y="3490913"/>
          <p14:tracePt t="25666" x="8991600" y="3517900"/>
          <p14:tracePt t="25682" x="9037638" y="3517900"/>
          <p14:tracePt t="25699" x="9082088" y="3517900"/>
          <p14:tracePt t="25716" x="9090025" y="3517900"/>
          <p14:tracePt t="25732" x="9117013" y="3517900"/>
          <p14:tracePt t="25748" x="9134475" y="3517900"/>
          <p14:tracePt t="25765" x="9144000" y="3517900"/>
          <p14:tracePt t="25782" x="9153525" y="3517900"/>
          <p14:tracePt t="25798" x="9197975" y="3509963"/>
          <p14:tracePt t="25816" x="9215438" y="3490913"/>
          <p14:tracePt t="25832" x="9242425" y="3473450"/>
          <p14:tracePt t="25849" x="9251950" y="3419475"/>
          <p14:tracePt t="25866" x="9259888" y="3375025"/>
          <p14:tracePt t="25898" x="9259888" y="3367088"/>
          <p14:tracePt t="25915" x="9259888" y="3322638"/>
          <p14:tracePt t="25932" x="9259888" y="3276600"/>
          <p14:tracePt t="25948" x="9259888" y="3251200"/>
          <p14:tracePt t="25965" x="9259888" y="3187700"/>
          <p14:tracePt t="25982" x="9224963" y="3170238"/>
          <p14:tracePt t="25999" x="9197975" y="3143250"/>
          <p14:tracePt t="26015" x="9144000" y="3133725"/>
          <p14:tracePt t="26032" x="9126538" y="3133725"/>
          <p14:tracePt t="26048" x="9099550" y="3125788"/>
          <p14:tracePt t="26066" x="9063038" y="3125788"/>
          <p14:tracePt t="26082" x="9037638" y="3125788"/>
          <p14:tracePt t="26099" x="8991600" y="3125788"/>
          <p14:tracePt t="26115" x="8966200" y="3125788"/>
          <p14:tracePt t="26132" x="8920163" y="3125788"/>
          <p14:tracePt t="26148" x="8902700" y="3125788"/>
          <p14:tracePt t="26165" x="8894763" y="3133725"/>
          <p14:tracePt t="26182" x="8885238" y="3143250"/>
          <p14:tracePt t="26215" x="8867775" y="3143250"/>
          <p14:tracePt t="26232" x="8840788" y="3170238"/>
          <p14:tracePt t="26266" x="8796338" y="3205163"/>
          <p14:tracePt t="26283" x="8796338" y="3241675"/>
          <p14:tracePt t="26299" x="8796338" y="3251200"/>
          <p14:tracePt t="26316" x="8786813" y="3259138"/>
          <p14:tracePt t="26332" x="8786813" y="3268663"/>
          <p14:tracePt t="26348" x="8786813" y="3303588"/>
          <p14:tracePt t="26365" x="8786813" y="3322638"/>
          <p14:tracePt t="26382" x="8786813" y="3357563"/>
          <p14:tracePt t="26398" x="8786813" y="3402013"/>
          <p14:tracePt t="26415" x="8786813" y="3419475"/>
          <p14:tracePt t="26432" x="8786813" y="3429000"/>
          <p14:tracePt t="26448" x="8786813" y="3465513"/>
          <p14:tracePt t="26465" x="8786813" y="3473450"/>
          <p14:tracePt t="26482" x="8796338" y="3482975"/>
          <p14:tracePt t="26498" x="8804275" y="3490913"/>
          <p14:tracePt t="26682" x="8796338" y="3490913"/>
          <p14:tracePt t="26690" x="8777288" y="3490913"/>
          <p14:tracePt t="26699" x="8751888" y="3490913"/>
          <p14:tracePt t="26715" x="8705850" y="3473450"/>
          <p14:tracePt t="26732" x="8643938" y="3455988"/>
          <p14:tracePt t="26749" x="8599488" y="3455988"/>
          <p14:tracePt t="26765" x="8572500" y="3455988"/>
          <p14:tracePt t="26782" x="8562975" y="3455988"/>
          <p14:tracePt t="26815" x="8545513" y="3455988"/>
          <p14:tracePt t="26986" x="8582025" y="3455988"/>
          <p14:tracePt t="26994" x="8599488" y="3455988"/>
          <p14:tracePt t="27002" x="8626475" y="3455988"/>
          <p14:tracePt t="27015" x="8653463" y="3438525"/>
          <p14:tracePt t="27032" x="8661400" y="3438525"/>
          <p14:tracePt t="27050" x="8680450" y="3429000"/>
          <p14:tracePt t="27162" x="8688388" y="3429000"/>
          <p14:tracePt t="27170" x="8715375" y="3429000"/>
          <p14:tracePt t="27182" x="8732838" y="3429000"/>
          <p14:tracePt t="27198" x="8796338" y="3429000"/>
          <p14:tracePt t="27215" x="8858250" y="3429000"/>
          <p14:tracePt t="27232" x="8947150" y="3429000"/>
          <p14:tracePt t="27248" x="9018588" y="3429000"/>
          <p14:tracePt t="27266" x="9109075" y="3429000"/>
          <p14:tracePt t="27282" x="9117013" y="3429000"/>
          <p14:tracePt t="27299" x="9134475" y="3411538"/>
          <p14:tracePt t="27315" x="9144000" y="3402013"/>
          <p14:tracePt t="27332" x="9161463" y="3402013"/>
          <p14:tracePt t="27348" x="9180513" y="3384550"/>
          <p14:tracePt t="27365" x="9205913" y="3375025"/>
          <p14:tracePt t="27382" x="9232900" y="3348038"/>
          <p14:tracePt t="27415" x="9242425" y="3322638"/>
          <p14:tracePt t="27432" x="9242425" y="3295650"/>
          <p14:tracePt t="27448" x="9242425" y="3251200"/>
          <p14:tracePt t="27466" x="9242425" y="3197225"/>
          <p14:tracePt t="27482" x="9242425" y="3170238"/>
          <p14:tracePt t="27499" x="9232900" y="3143250"/>
          <p14:tracePt t="27515" x="9197975" y="3116263"/>
          <p14:tracePt t="27532" x="9161463" y="3108325"/>
          <p14:tracePt t="27549" x="9134475" y="3108325"/>
          <p14:tracePt t="27565" x="9117013" y="3108325"/>
          <p14:tracePt t="27582" x="9055100" y="3108325"/>
          <p14:tracePt t="27599" x="9001125" y="3108325"/>
          <p14:tracePt t="27615" x="8966200" y="3108325"/>
          <p14:tracePt t="27632" x="8947150" y="3108325"/>
          <p14:tracePt t="27648" x="8902700" y="3116263"/>
          <p14:tracePt t="27665" x="8885238" y="3133725"/>
          <p14:tracePt t="27682" x="8875713" y="3143250"/>
          <p14:tracePt t="27698" x="8848725" y="3187700"/>
          <p14:tracePt t="27715" x="8831263" y="3205163"/>
          <p14:tracePt t="27732" x="8823325" y="3232150"/>
          <p14:tracePt t="27748" x="8813800" y="3251200"/>
          <p14:tracePt t="27765" x="8804275" y="3268663"/>
          <p14:tracePt t="27782" x="8804275" y="3276600"/>
          <p14:tracePt t="27798" x="8804275" y="3303588"/>
          <p14:tracePt t="27815" x="8804275" y="3330575"/>
          <p14:tracePt t="27832" x="8804275" y="3340100"/>
          <p14:tracePt t="27848" x="8804275" y="3375025"/>
          <p14:tracePt t="27866" x="8804275" y="3394075"/>
          <p14:tracePt t="27882" x="8823325" y="3419475"/>
          <p14:tracePt t="27899" x="8840788" y="3438525"/>
          <p14:tracePt t="27915" x="8867775" y="3446463"/>
          <p14:tracePt t="27932" x="8902700" y="3465513"/>
          <p14:tracePt t="27948" x="8920163" y="3465513"/>
          <p14:tracePt t="27965" x="8956675" y="3465513"/>
          <p14:tracePt t="27982" x="9001125" y="3465513"/>
          <p14:tracePt t="27999" x="9010650" y="3465513"/>
          <p14:tracePt t="28015" x="9028113" y="3465513"/>
          <p14:tracePt t="28032" x="9072563" y="3465513"/>
          <p14:tracePt t="28049" x="9082088" y="3465513"/>
          <p14:tracePt t="28066" x="9126538" y="3455988"/>
          <p14:tracePt t="28083" x="9134475" y="3438525"/>
          <p14:tracePt t="28099" x="9144000" y="3429000"/>
          <p14:tracePt t="28115" x="9144000" y="3411538"/>
          <p14:tracePt t="28132" x="9144000" y="3384550"/>
          <p14:tracePt t="28148" x="9144000" y="3357563"/>
          <p14:tracePt t="28165" x="9144000" y="3322638"/>
          <p14:tracePt t="28182" x="9144000" y="3286125"/>
          <p14:tracePt t="28198" x="9144000" y="3276600"/>
          <p14:tracePt t="28232" x="9144000" y="3268663"/>
          <p14:tracePt t="28248" x="9144000" y="3251200"/>
          <p14:tracePt t="28266" x="9117013" y="3241675"/>
          <p14:tracePt t="28283" x="9099550" y="3241675"/>
          <p14:tracePt t="28299" x="9082088" y="3224213"/>
          <p14:tracePt t="28345" x="9072563" y="3224213"/>
          <p14:tracePt t="28353" x="9063038" y="3224213"/>
          <p14:tracePt t="28365" x="9055100" y="3224213"/>
          <p14:tracePt t="28382" x="9018588" y="3224213"/>
          <p14:tracePt t="28398" x="9001125" y="3224213"/>
          <p14:tracePt t="28432" x="8966200" y="3224213"/>
          <p14:tracePt t="28465" x="8947150" y="3232150"/>
          <p14:tracePt t="28482" x="8929688" y="3241675"/>
          <p14:tracePt t="28529" x="8912225" y="3251200"/>
          <p14:tracePt t="28537" x="8902700" y="3259138"/>
          <p14:tracePt t="28549" x="8894763" y="3286125"/>
          <p14:tracePt t="28565" x="8894763" y="3295650"/>
          <p14:tracePt t="28582" x="8894763" y="3322638"/>
          <p14:tracePt t="28598" x="8894763" y="3330575"/>
          <p14:tracePt t="28690" x="8894763" y="3348038"/>
          <p14:tracePt t="28730" x="8894763" y="3357563"/>
          <p14:tracePt t="28785" x="8894763" y="3375025"/>
          <p14:tracePt t="28858" x="8894763" y="3384550"/>
          <p14:tracePt t="28874" x="8894763" y="3394075"/>
          <p14:tracePt t="28914" x="8894763" y="3411538"/>
          <p14:tracePt t="28938" x="8894763" y="3438525"/>
          <p14:tracePt t="28946" x="8912225" y="3438525"/>
          <p14:tracePt t="28954" x="8920163" y="3438525"/>
          <p14:tracePt t="28965" x="8929688" y="3455988"/>
          <p14:tracePt t="28982" x="8947150" y="3455988"/>
          <p14:tracePt t="28998" x="8974138" y="3455988"/>
          <p14:tracePt t="29234" x="8966200" y="3455988"/>
          <p14:tracePt t="29242" x="8920163" y="3455988"/>
          <p14:tracePt t="29250" x="8867775" y="3429000"/>
          <p14:tracePt t="29265" x="8742363" y="3322638"/>
          <p14:tracePt t="29282" x="8670925" y="3259138"/>
          <p14:tracePt t="29555" x="8688388" y="3276600"/>
          <p14:tracePt t="29561" x="8697913" y="3286125"/>
          <p14:tracePt t="29601" x="8724900" y="3286125"/>
          <p14:tracePt t="30130" x="8732838" y="3295650"/>
          <p14:tracePt t="30194" x="8724900" y="3295650"/>
          <p14:tracePt t="30209" x="8705850" y="3303588"/>
          <p14:tracePt t="30218" x="8688388" y="3303588"/>
          <p14:tracePt t="30249" x="8680450" y="3303588"/>
          <p14:tracePt t="30257" x="8653463" y="3303588"/>
          <p14:tracePt t="30266" x="8582025" y="3303588"/>
          <p14:tracePt t="30282" x="8348663" y="3303588"/>
          <p14:tracePt t="30299" x="8010525" y="3303588"/>
          <p14:tracePt t="30315" x="7599363" y="3232150"/>
          <p14:tracePt t="30332" x="7348538" y="3160713"/>
          <p14:tracePt t="30348" x="7340600" y="3160713"/>
          <p14:tracePt t="30546" x="7331075" y="3160713"/>
          <p14:tracePt t="30553" x="7296150" y="3160713"/>
          <p14:tracePt t="30564" x="7277100" y="3160713"/>
          <p14:tracePt t="30582" x="7045325" y="3143250"/>
          <p14:tracePt t="30593" x="6769100" y="3036888"/>
          <p14:tracePt t="30615" x="6510338" y="2928938"/>
          <p14:tracePt t="30632" x="6303963" y="2822575"/>
          <p14:tracePt t="30649" x="6161088" y="2776538"/>
          <p14:tracePt t="30666" x="6089650" y="2724150"/>
          <p14:tracePt t="30698" x="6081713" y="2714625"/>
          <p14:tracePt t="30730" x="6081713" y="2687638"/>
          <p14:tracePt t="30793" x="6081713" y="2679700"/>
          <p14:tracePt t="33153" x="6081713" y="2670175"/>
          <p14:tracePt t="33169" x="6089650" y="2643188"/>
          <p14:tracePt t="33177" x="6116638" y="2643188"/>
          <p14:tracePt t="33185" x="6153150" y="2633663"/>
          <p14:tracePt t="33198" x="6170613" y="2625725"/>
          <p14:tracePt t="33215" x="6180138" y="2616200"/>
          <p14:tracePt t="33233" x="6197600" y="2616200"/>
          <p14:tracePt t="33250" x="6205538" y="2616200"/>
          <p14:tracePt t="33265" x="6232525" y="2598738"/>
          <p14:tracePt t="33282" x="6348413" y="2598738"/>
          <p14:tracePt t="33298" x="6465888" y="2598738"/>
          <p14:tracePt t="33315" x="6562725" y="2598738"/>
          <p14:tracePt t="33331" x="6653213" y="2598738"/>
          <p14:tracePt t="33348" x="6751638" y="2544763"/>
          <p14:tracePt t="33365" x="6804025" y="2536825"/>
          <p14:tracePt t="33546" x="6813550" y="2527300"/>
          <p14:tracePt t="33586" x="6823075" y="2509838"/>
          <p14:tracePt t="33594" x="6823075" y="2500313"/>
          <p14:tracePt t="33641" x="6831013" y="2490788"/>
          <p14:tracePt t="33770" x="6840538" y="2482850"/>
          <p14:tracePt t="33890" x="6848475" y="2482850"/>
          <p14:tracePt t="33905" x="6858000" y="2473325"/>
          <p14:tracePt t="33921" x="6875463" y="2473325"/>
          <p14:tracePt t="33930" x="6894513" y="2473325"/>
          <p14:tracePt t="33938" x="6902450" y="2473325"/>
          <p14:tracePt t="33948" x="6911975" y="2473325"/>
          <p14:tracePt t="33965" x="6956425" y="2473325"/>
          <p14:tracePt t="33981" x="7000875" y="2473325"/>
          <p14:tracePt t="33998" x="7037388" y="2473325"/>
          <p14:tracePt t="34015" x="7072313" y="2473325"/>
          <p14:tracePt t="34031" x="7089775" y="2473325"/>
          <p14:tracePt t="34048" x="7134225" y="2490788"/>
          <p14:tracePt t="34065" x="7143750" y="2500313"/>
          <p14:tracePt t="34082" x="7170738" y="2500313"/>
          <p14:tracePt t="34098" x="7188200" y="2500313"/>
          <p14:tracePt t="34115" x="7197725" y="2500313"/>
          <p14:tracePt t="34131" x="7224713" y="2509838"/>
          <p14:tracePt t="34148" x="7232650" y="2509838"/>
          <p14:tracePt t="34165" x="7251700" y="2509838"/>
          <p14:tracePt t="34182" x="7286625" y="2509838"/>
          <p14:tracePt t="34198" x="7304088" y="2517775"/>
          <p14:tracePt t="34215" x="7331075" y="2517775"/>
          <p14:tracePt t="34248" x="7340600" y="2517775"/>
          <p14:tracePt t="34265" x="7385050" y="2517775"/>
          <p14:tracePt t="34282" x="7412038" y="2527300"/>
          <p14:tracePt t="34299" x="7446963" y="2527300"/>
          <p14:tracePt t="34315" x="7473950" y="2527300"/>
          <p14:tracePt t="34331" x="7510463" y="2527300"/>
          <p14:tracePt t="34365" x="7518400" y="2544763"/>
          <p14:tracePt t="34417" x="7518400" y="2554288"/>
          <p14:tracePt t="34442" x="7518400" y="2562225"/>
          <p14:tracePt t="34465" x="7518400" y="2571750"/>
          <p14:tracePt t="34482" x="7518400" y="2581275"/>
          <p14:tracePt t="34489" x="7518400" y="2589213"/>
          <p14:tracePt t="34521" x="7510463" y="2598738"/>
          <p14:tracePt t="34529" x="7491413" y="2608263"/>
          <p14:tracePt t="34554" x="7473950" y="2625725"/>
          <p14:tracePt t="34562" x="7466013" y="2625725"/>
          <p14:tracePt t="34569" x="7439025" y="2633663"/>
          <p14:tracePt t="34594" x="7419975" y="2633663"/>
          <p14:tracePt t="34609" x="7412038" y="2633663"/>
          <p14:tracePt t="34617" x="7394575" y="2633663"/>
          <p14:tracePt t="34631" x="7375525" y="2660650"/>
          <p14:tracePt t="34648" x="7340600" y="2660650"/>
          <p14:tracePt t="34666" x="7296150" y="2660650"/>
          <p14:tracePt t="34682" x="7232650" y="2660650"/>
          <p14:tracePt t="34699" x="7197725" y="2660650"/>
          <p14:tracePt t="34715" x="7161213" y="2660650"/>
          <p14:tracePt t="34731" x="7143750" y="2660650"/>
          <p14:tracePt t="35530" x="7170738" y="2660650"/>
          <p14:tracePt t="35538" x="7180263" y="2660650"/>
          <p14:tracePt t="35548" x="7188200" y="2660650"/>
          <p14:tracePt t="35565" x="7197725" y="2660650"/>
          <p14:tracePt t="35581" x="7232650" y="2660650"/>
          <p14:tracePt t="35598" x="7277100" y="2660650"/>
          <p14:tracePt t="35615" x="7296150" y="2660650"/>
          <p14:tracePt t="35631" x="7323138" y="2660650"/>
          <p14:tracePt t="35648" x="7358063" y="2652713"/>
          <p14:tracePt t="35682" x="7385050" y="2652713"/>
          <p14:tracePt t="35698" x="7394575" y="2652713"/>
          <p14:tracePt t="35715" x="7402513" y="2652713"/>
          <p14:tracePt t="35732" x="7446963" y="2652713"/>
          <p14:tracePt t="35748" x="7491413" y="2652713"/>
          <p14:tracePt t="35765" x="7510463" y="2652713"/>
          <p14:tracePt t="35781" x="7518400" y="2652713"/>
          <p14:tracePt t="35798" x="7545388" y="2652713"/>
          <p14:tracePt t="35815" x="7562850" y="2652713"/>
          <p14:tracePt t="35831" x="7589838" y="2652713"/>
          <p14:tracePt t="35849" x="7626350" y="2652713"/>
          <p14:tracePt t="35865" x="7670800" y="2660650"/>
          <p14:tracePt t="35882" x="7742238" y="2660650"/>
          <p14:tracePt t="35899" x="7777163" y="2670175"/>
          <p14:tracePt t="35915" x="7840663" y="2687638"/>
          <p14:tracePt t="35931" x="7858125" y="2687638"/>
          <p14:tracePt t="35948" x="7894638" y="2697163"/>
          <p14:tracePt t="35965" x="7939088" y="2697163"/>
          <p14:tracePt t="35981" x="7956550" y="2697163"/>
          <p14:tracePt t="35998" x="8018463" y="2724150"/>
          <p14:tracePt t="36015" x="8081963" y="2724150"/>
          <p14:tracePt t="36031" x="8161338" y="2732088"/>
          <p14:tracePt t="36048" x="8251825" y="2751138"/>
          <p14:tracePt t="36065" x="8331200" y="2759075"/>
          <p14:tracePt t="36082" x="8429625" y="2803525"/>
          <p14:tracePt t="36099" x="8483600" y="2813050"/>
          <p14:tracePt t="36115" x="8528050" y="2822575"/>
          <p14:tracePt t="36131" x="8572500" y="2830513"/>
          <p14:tracePt t="36148" x="8582025" y="2840038"/>
          <p14:tracePt t="36165" x="8616950" y="2840038"/>
          <p14:tracePt t="36181" x="8626475" y="2857500"/>
          <p14:tracePt t="36198" x="8661400" y="2867025"/>
          <p14:tracePt t="36215" x="8680450" y="2867025"/>
          <p14:tracePt t="36231" x="8697913" y="2874963"/>
          <p14:tracePt t="36248" x="8732838" y="2884488"/>
          <p14:tracePt t="36265" x="8742363" y="2894013"/>
          <p14:tracePt t="36281" x="8751888" y="2911475"/>
          <p14:tracePt t="36298" x="8759825" y="2919413"/>
          <p14:tracePt t="36315" x="8786813" y="2928938"/>
          <p14:tracePt t="36348" x="8804275" y="2946400"/>
          <p14:tracePt t="36364" x="8813800" y="2965450"/>
          <p14:tracePt t="36385" x="8831263" y="2982913"/>
          <p14:tracePt t="36398" x="8840788" y="2990850"/>
          <p14:tracePt t="36415" x="8848725" y="3000375"/>
          <p14:tracePt t="36433" x="8848725" y="3027363"/>
          <p14:tracePt t="36448" x="8858250" y="3036888"/>
          <p14:tracePt t="36465" x="8858250" y="3062288"/>
          <p14:tracePt t="36482" x="8867775" y="3125788"/>
          <p14:tracePt t="36498" x="8885238" y="3170238"/>
          <p14:tracePt t="36515" x="8894763" y="3179763"/>
          <p14:tracePt t="36531" x="8894763" y="3187700"/>
          <p14:tracePt t="36548" x="8894763" y="3232150"/>
          <p14:tracePt t="36565" x="8894763" y="3259138"/>
          <p14:tracePt t="36581" x="8894763" y="3322638"/>
          <p14:tracePt t="36598" x="8894763" y="3384550"/>
          <p14:tracePt t="36615" x="8894763" y="3446463"/>
          <p14:tracePt t="36631" x="8894763" y="3482975"/>
          <p14:tracePt t="36648" x="8894763" y="3500438"/>
          <p14:tracePt t="36664" x="8894763" y="3517900"/>
          <p14:tracePt t="36682" x="8894763" y="3562350"/>
          <p14:tracePt t="36699" x="8894763" y="3608388"/>
          <p14:tracePt t="36715" x="8894763" y="3633788"/>
          <p14:tracePt t="36731" x="8894763" y="3679825"/>
          <p14:tracePt t="36748" x="8894763" y="3687763"/>
          <p14:tracePt t="36765" x="8894763" y="3714750"/>
          <p14:tracePt t="36781" x="8894763" y="3741738"/>
          <p14:tracePt t="36798" x="8894763" y="3751263"/>
          <p14:tracePt t="36815" x="8894763" y="3768725"/>
          <p14:tracePt t="37123" x="8902700" y="3732213"/>
          <p14:tracePt t="37131" x="8902700" y="3724275"/>
          <p14:tracePt t="37138" x="8902700" y="3687763"/>
          <p14:tracePt t="37148" x="8902700" y="3670300"/>
          <p14:tracePt t="37164" x="8920163" y="3608388"/>
          <p14:tracePt t="37181" x="8956675" y="3490913"/>
          <p14:tracePt t="37198" x="8974138" y="3394075"/>
          <p14:tracePt t="37215" x="8974138" y="3322638"/>
          <p14:tracePt t="37231" x="8974138" y="3232150"/>
          <p14:tracePt t="37248" x="8974138" y="3170238"/>
          <p14:tracePt t="37265" x="8974138" y="3081338"/>
          <p14:tracePt t="37282" x="8974138" y="2901950"/>
          <p14:tracePt t="37299" x="8956675" y="2786063"/>
          <p14:tracePt t="37315" x="8894763" y="2679700"/>
          <p14:tracePt t="37331" x="8823325" y="2581275"/>
          <p14:tracePt t="37348" x="8804275" y="2544763"/>
          <p14:tracePt t="37365" x="8759825" y="2500313"/>
          <p14:tracePt t="37381" x="8724900" y="2473325"/>
          <p14:tracePt t="37398" x="8680450" y="2428875"/>
          <p14:tracePt t="37415" x="8599488" y="2393950"/>
          <p14:tracePt t="37431" x="8501063" y="2347913"/>
          <p14:tracePt t="37448" x="8439150" y="2339975"/>
          <p14:tracePt t="37465" x="8358188" y="2339975"/>
          <p14:tracePt t="37482" x="8313738" y="2339975"/>
          <p14:tracePt t="37482" x="8277225" y="2339975"/>
          <p14:tracePt t="37498" x="8215313" y="2339975"/>
          <p14:tracePt t="37515" x="8134350" y="2339975"/>
          <p14:tracePt t="37531" x="8062913" y="2339975"/>
          <p14:tracePt t="37548" x="7939088" y="2357438"/>
          <p14:tracePt t="37565" x="7858125" y="2366963"/>
          <p14:tracePt t="37581" x="7732713" y="2384425"/>
          <p14:tracePt t="37598" x="7634288" y="2419350"/>
          <p14:tracePt t="37615" x="7537450" y="2438400"/>
          <p14:tracePt t="37631" x="7473950" y="2473325"/>
          <p14:tracePt t="37648" x="7412038" y="2500313"/>
          <p14:tracePt t="37665" x="7348538" y="2536825"/>
          <p14:tracePt t="37681" x="7242175" y="2581275"/>
          <p14:tracePt t="37698" x="7170738" y="2608263"/>
          <p14:tracePt t="37715" x="7126288" y="2625725"/>
          <p14:tracePt t="37731" x="7116763" y="2625725"/>
          <p14:tracePt t="37748" x="7089775" y="2625725"/>
          <p14:tracePt t="37765" x="7081838" y="2633663"/>
          <p14:tracePt t="37970" x="7089775" y="2616200"/>
          <p14:tracePt t="37986" x="7116763" y="2608263"/>
          <p14:tracePt t="37994" x="7126288" y="2608263"/>
          <p14:tracePt t="38002" x="7134225" y="2598738"/>
          <p14:tracePt t="38014" x="7170738" y="2598738"/>
          <p14:tracePt t="38031" x="7232650" y="2581275"/>
          <p14:tracePt t="38048" x="7304088" y="2581275"/>
          <p14:tracePt t="38065" x="7385050" y="2581275"/>
          <p14:tracePt t="38082" x="7527925" y="2581275"/>
          <p14:tracePt t="38098" x="7653338" y="2581275"/>
          <p14:tracePt t="38115" x="7777163" y="2581275"/>
          <p14:tracePt t="38131" x="7920038" y="2616200"/>
          <p14:tracePt t="38148" x="8010525" y="2643188"/>
          <p14:tracePt t="38165" x="8089900" y="2643188"/>
          <p14:tracePt t="38182" x="8134350" y="2660650"/>
          <p14:tracePt t="38198" x="8143875" y="2660650"/>
          <p14:tracePt t="38215" x="8180388" y="2660650"/>
          <p14:tracePt t="38231" x="8197850" y="2679700"/>
          <p14:tracePt t="38248" x="8251825" y="2697163"/>
          <p14:tracePt t="38266" x="8340725" y="2714625"/>
          <p14:tracePt t="38282" x="8385175" y="2741613"/>
          <p14:tracePt t="38298" x="8518525" y="2786063"/>
          <p14:tracePt t="38315" x="8562975" y="2813050"/>
          <p14:tracePt t="38331" x="8572500" y="2822575"/>
          <p14:tracePt t="38417" x="8589963" y="2830513"/>
          <p14:tracePt t="38441" x="8589963" y="2847975"/>
          <p14:tracePt t="38450" x="8616950" y="2894013"/>
          <p14:tracePt t="38458" x="8626475" y="2901950"/>
          <p14:tracePt t="38466" x="8634413" y="2928938"/>
          <p14:tracePt t="38481" x="8643938" y="2938463"/>
          <p14:tracePt t="38498" x="8661400" y="2955925"/>
          <p14:tracePt t="38515" x="8680450" y="2982913"/>
          <p14:tracePt t="38531" x="8688388" y="2990850"/>
          <p14:tracePt t="38548" x="8688388" y="3000375"/>
          <p14:tracePt t="38565" x="8697913" y="3036888"/>
          <p14:tracePt t="38582" x="8724900" y="3116263"/>
          <p14:tracePt t="38598" x="8742363" y="3143250"/>
          <p14:tracePt t="38615" x="8751888" y="3179763"/>
          <p14:tracePt t="38648" x="8769350" y="3214688"/>
          <p14:tracePt t="38665" x="8777288" y="3224213"/>
          <p14:tracePt t="38682" x="8786813" y="3241675"/>
          <p14:tracePt t="38698" x="8786813" y="3268663"/>
          <p14:tracePt t="38714" x="8796338" y="3286125"/>
          <p14:tracePt t="38732" x="8796338" y="3322638"/>
          <p14:tracePt t="38748" x="8796338" y="3330575"/>
          <p14:tracePt t="38765" x="8796338" y="3367088"/>
          <p14:tracePt t="38782" x="8796338" y="3384550"/>
          <p14:tracePt t="38798" x="8813800" y="3411538"/>
          <p14:tracePt t="38815" x="8813800" y="3419475"/>
          <p14:tracePt t="38831" x="8813800" y="3438525"/>
          <p14:tracePt t="38848" x="8813800" y="3473450"/>
          <p14:tracePt t="38865" x="8813800" y="3482975"/>
          <p14:tracePt t="38882" x="8831263" y="3509963"/>
          <p14:tracePt t="38898" x="8831263" y="3517900"/>
          <p14:tracePt t="38915" x="8831263" y="3544888"/>
          <p14:tracePt t="38948" x="8831263" y="3554413"/>
          <p14:tracePt t="38965" x="8840788" y="3571875"/>
          <p14:tracePt t="38981" x="8840788" y="3598863"/>
          <p14:tracePt t="38998" x="8840788" y="3608388"/>
          <p14:tracePt t="39015" x="8840788" y="3633788"/>
          <p14:tracePt t="39031" x="8840788" y="3660775"/>
          <p14:tracePt t="39048" x="8840788" y="3679825"/>
          <p14:tracePt t="39065" x="8840788" y="3687763"/>
          <p14:tracePt t="39082" x="8848725" y="3697288"/>
          <p14:tracePt t="39121" x="8848725" y="3705225"/>
          <p14:tracePt t="39137" x="8848725" y="3732213"/>
          <p14:tracePt t="39154" x="8848725" y="3741738"/>
          <p14:tracePt t="39177" x="8848725" y="3751263"/>
          <p14:tracePt t="39194" x="8848725" y="3759200"/>
          <p14:tracePt t="39250" x="8848725" y="3786188"/>
          <p14:tracePt t="39642" x="8848725" y="3751263"/>
          <p14:tracePt t="39650" x="8848725" y="3741738"/>
          <p14:tracePt t="39658" x="8867775" y="3705225"/>
          <p14:tracePt t="39666" x="8867775" y="3679825"/>
          <p14:tracePt t="39682" x="8894763" y="3598863"/>
          <p14:tracePt t="39698" x="8902700" y="3490913"/>
          <p14:tracePt t="39715" x="8902700" y="3402013"/>
          <p14:tracePt t="39731" x="8902700" y="3276600"/>
          <p14:tracePt t="39748" x="8902700" y="3170238"/>
          <p14:tracePt t="39764" x="8885238" y="3054350"/>
          <p14:tracePt t="39781" x="8840788" y="2938463"/>
          <p14:tracePt t="39798" x="8804275" y="2874963"/>
          <p14:tracePt t="39815" x="8769350" y="2795588"/>
          <p14:tracePt t="39831" x="8732838" y="2751138"/>
          <p14:tracePt t="39848" x="8697913" y="2714625"/>
          <p14:tracePt t="39865" x="8670925" y="2687638"/>
          <p14:tracePt t="39882" x="8599488" y="2660650"/>
          <p14:tracePt t="39898" x="8501063" y="2633663"/>
          <p14:tracePt t="39915" x="8394700" y="2608263"/>
          <p14:tracePt t="39931" x="8296275" y="2581275"/>
          <p14:tracePt t="39948" x="8116888" y="2517775"/>
          <p14:tracePt t="39965" x="7894638" y="2500313"/>
          <p14:tracePt t="39981" x="7643813" y="2465388"/>
          <p14:tracePt t="39998" x="7446963" y="2428875"/>
          <p14:tracePt t="40015" x="7224713" y="2419350"/>
          <p14:tracePt t="40031" x="7116763" y="2419350"/>
          <p14:tracePt t="40048" x="7027863" y="2419350"/>
          <p14:tracePt t="40065" x="6946900" y="2428875"/>
          <p14:tracePt t="40082" x="6894513" y="2465388"/>
          <p14:tracePt t="40098" x="6875463" y="2473325"/>
          <p14:tracePt t="40115" x="6840538" y="2509838"/>
          <p14:tracePt t="40131" x="6813550" y="2527300"/>
          <p14:tracePt t="40322" x="6823075" y="2527300"/>
          <p14:tracePt t="40338" x="6831013" y="2527300"/>
          <p14:tracePt t="40346" x="6875463" y="2527300"/>
          <p14:tracePt t="40353" x="6902450" y="2527300"/>
          <p14:tracePt t="40364" x="6973888" y="2527300"/>
          <p14:tracePt t="40381" x="7126288" y="2527300"/>
          <p14:tracePt t="40398" x="7385050" y="2527300"/>
          <p14:tracePt t="40414" x="7626350" y="2562225"/>
          <p14:tracePt t="40431" x="7875588" y="2598738"/>
          <p14:tracePt t="40448" x="8099425" y="2670175"/>
          <p14:tracePt t="40465" x="8304213" y="2705100"/>
          <p14:tracePt t="40482" x="8501063" y="2786063"/>
          <p14:tracePt t="40499" x="8582025" y="2822575"/>
          <p14:tracePt t="40515" x="8634413" y="2840038"/>
          <p14:tracePt t="40531" x="8697913" y="2867025"/>
          <p14:tracePt t="40548" x="8715375" y="2884488"/>
          <p14:tracePt t="40565" x="8751888" y="2894013"/>
          <p14:tracePt t="40581" x="8777288" y="2911475"/>
          <p14:tracePt t="40598" x="8804275" y="2946400"/>
          <p14:tracePt t="40615" x="8848725" y="3009900"/>
          <p14:tracePt t="40631" x="8875713" y="3062288"/>
          <p14:tracePt t="40648" x="8920163" y="3125788"/>
          <p14:tracePt t="40664" x="8939213" y="3179763"/>
          <p14:tracePt t="40681" x="8983663" y="3241675"/>
          <p14:tracePt t="40698" x="8991600" y="3286125"/>
          <p14:tracePt t="40715" x="8991600" y="3348038"/>
          <p14:tracePt t="40731" x="9001125" y="3419475"/>
          <p14:tracePt t="40748" x="9001125" y="3500438"/>
          <p14:tracePt t="40764" x="9001125" y="3581400"/>
          <p14:tracePt t="40781" x="9001125" y="3670300"/>
          <p14:tracePt t="40798" x="9001125" y="3732213"/>
          <p14:tracePt t="40814" x="9001125" y="3751263"/>
          <p14:tracePt t="40831" x="9001125" y="3776663"/>
          <p14:tracePt t="40848" x="9001125" y="3795713"/>
          <p14:tracePt t="40864" x="9001125" y="3803650"/>
          <p14:tracePt t="40882" x="9001125" y="3848100"/>
          <p14:tracePt t="40914" x="9001125" y="3857625"/>
          <p14:tracePt t="42930" x="8974138" y="3867150"/>
          <p14:tracePt t="42938" x="8956675" y="3867150"/>
          <p14:tracePt t="42948" x="8885238" y="3867150"/>
          <p14:tracePt t="42964" x="8609013" y="3803650"/>
          <p14:tracePt t="42981" x="8242300" y="3705225"/>
          <p14:tracePt t="42998" x="7875588" y="3589338"/>
          <p14:tracePt t="43014" x="7527925" y="3455988"/>
          <p14:tracePt t="43031" x="7296150" y="3367088"/>
          <p14:tracePt t="43048" x="7188200" y="3340100"/>
          <p14:tracePt t="43064" x="7108825" y="3330575"/>
          <p14:tracePt t="43082" x="7099300" y="3330575"/>
          <p14:tracePt t="43137" x="7089775" y="3313113"/>
          <p14:tracePt t="43595" x="7089775" y="3322638"/>
          <p14:tracePt t="43602" x="7089775" y="3340100"/>
          <p14:tracePt t="43614" x="7089775" y="3348038"/>
          <p14:tracePt t="43631" x="7089775" y="3367088"/>
          <p14:tracePt t="43648" x="7081838" y="3394075"/>
          <p14:tracePt t="43665" x="7081838" y="3402013"/>
          <p14:tracePt t="43698" x="7072313" y="3411538"/>
          <p14:tracePt t="43954" x="7054850" y="3419475"/>
          <p14:tracePt t="43970" x="7072313" y="3438525"/>
          <p14:tracePt t="43986" x="7089775" y="3438525"/>
          <p14:tracePt t="43993" x="7108825" y="3446463"/>
          <p14:tracePt t="44001" x="7116763" y="3455988"/>
          <p14:tracePt t="44025" x="7126288" y="3465513"/>
          <p14:tracePt t="44122" x="7134225" y="3473450"/>
          <p14:tracePt t="44194" x="7143750" y="3473450"/>
          <p14:tracePt t="44202" x="7153275" y="3482975"/>
          <p14:tracePt t="44226" x="7153275" y="3490913"/>
          <p14:tracePt t="44249" x="7161213" y="3509963"/>
          <p14:tracePt t="44274" x="7180263" y="3527425"/>
          <p14:tracePt t="44305" x="7188200" y="3536950"/>
          <p14:tracePt t="44346" x="7205663" y="3544888"/>
          <p14:tracePt t="44569" x="7215188" y="3562350"/>
          <p14:tracePt t="44585" x="7232650" y="3562350"/>
          <p14:tracePt t="44593" x="7251700" y="3562350"/>
          <p14:tracePt t="44602" x="7277100" y="3562350"/>
          <p14:tracePt t="44615" x="7313613" y="3562350"/>
          <p14:tracePt t="44631" x="7331075" y="3562350"/>
          <p14:tracePt t="44648" x="7375525" y="3562350"/>
          <p14:tracePt t="44665" x="7419975" y="3562350"/>
          <p14:tracePt t="44682" x="7510463" y="3571875"/>
          <p14:tracePt t="44699" x="7581900" y="3589338"/>
          <p14:tracePt t="44715" x="7688263" y="3598863"/>
          <p14:tracePt t="44731" x="7751763" y="3598863"/>
          <p14:tracePt t="44748" x="7804150" y="3625850"/>
          <p14:tracePt t="44764" x="7813675" y="3625850"/>
          <p14:tracePt t="44781" x="7823200" y="3625850"/>
          <p14:tracePt t="45010" x="7813675" y="3633788"/>
          <p14:tracePt t="45026" x="7796213" y="3633788"/>
          <p14:tracePt t="45034" x="7751763" y="3633788"/>
          <p14:tracePt t="45049" x="7715250" y="3633788"/>
          <p14:tracePt t="45064" x="7634288" y="3633788"/>
          <p14:tracePt t="45081" x="7510463" y="3633788"/>
          <p14:tracePt t="45098" x="7483475" y="3633788"/>
          <p14:tracePt t="45242" x="7473950" y="3625850"/>
          <p14:tracePt t="45817" x="7473950" y="3616325"/>
          <p14:tracePt t="46218" x="7473950" y="3608388"/>
          <p14:tracePt t="46234" x="7483475" y="3608388"/>
          <p14:tracePt t="46249" x="7510463" y="3589338"/>
          <p14:tracePt t="46281" x="7518400" y="3581400"/>
          <p14:tracePt t="46506" x="7527925" y="3571875"/>
          <p14:tracePt t="46515" x="7537450" y="3571875"/>
          <p14:tracePt t="46531" x="7545388" y="3571875"/>
          <p14:tracePt t="46666" x="7537450" y="3562350"/>
          <p14:tracePt t="46674" x="7419975" y="3509963"/>
          <p14:tracePt t="46682" x="7224713" y="3473450"/>
          <p14:tracePt t="46698" x="6813550" y="3357563"/>
          <p14:tracePt t="46715" x="6197600" y="3071813"/>
          <p14:tracePt t="46731" x="5581650" y="2830513"/>
          <p14:tracePt t="46747" x="5000625" y="2581275"/>
          <p14:tracePt t="46764" x="4616450" y="2357438"/>
          <p14:tracePt t="46781" x="4375150" y="2205038"/>
          <p14:tracePt t="46798" x="4340225" y="2170113"/>
          <p14:tracePt t="46814" x="4330700" y="2160588"/>
          <p14:tracePt t="46847" x="4330700" y="2152650"/>
          <p14:tracePt t="46873" x="4330700" y="2143125"/>
          <p14:tracePt t="46889" x="4330700" y="2133600"/>
          <p14:tracePt t="46899" x="4322763" y="2125663"/>
          <p14:tracePt t="46915" x="4295775" y="2089150"/>
          <p14:tracePt t="46931" x="4286250" y="2081213"/>
          <p14:tracePt t="46947" x="4241800" y="2044700"/>
          <p14:tracePt t="46964" x="4179888" y="2036763"/>
          <p14:tracePt t="46981" x="4116388" y="2036763"/>
          <p14:tracePt t="46998" x="4108450" y="2036763"/>
          <p14:tracePt t="47033" x="4098925" y="2036763"/>
          <p14:tracePt t="47048" x="4098925" y="2044700"/>
          <p14:tracePt t="47065" x="4098925" y="2108200"/>
          <p14:tracePt t="47082" x="4133850" y="2152650"/>
          <p14:tracePt t="47098" x="4160838" y="2170113"/>
          <p14:tracePt t="47115" x="4197350" y="2205038"/>
          <p14:tracePt t="47242" x="4205288" y="2214563"/>
          <p14:tracePt t="47266" x="4214813" y="2232025"/>
          <p14:tracePt t="47354" x="4224338" y="2232025"/>
          <p14:tracePt t="47697" x="4259263" y="2241550"/>
          <p14:tracePt t="47705" x="4330700" y="2268538"/>
          <p14:tracePt t="47715" x="4456113" y="2303463"/>
          <p14:tracePt t="47731" x="4714875" y="2411413"/>
          <p14:tracePt t="47747" x="5037138" y="2571750"/>
          <p14:tracePt t="47764" x="5429250" y="2687638"/>
          <p14:tracePt t="47781" x="5822950" y="2803525"/>
          <p14:tracePt t="47798" x="6188075" y="2901950"/>
          <p14:tracePt t="47814" x="6537325" y="3036888"/>
          <p14:tracePt t="47831" x="6786563" y="3125788"/>
          <p14:tracePt t="47848" x="6919913" y="3170238"/>
          <p14:tracePt t="47864" x="6991350" y="3214688"/>
          <p14:tracePt t="47882" x="7108825" y="3276600"/>
          <p14:tracePt t="47898" x="7224713" y="3340100"/>
          <p14:tracePt t="47915" x="7269163" y="3348038"/>
          <p14:tracePt t="47931" x="7331075" y="3375025"/>
          <p14:tracePt t="47947" x="7385050" y="3402013"/>
          <p14:tracePt t="47964" x="7456488" y="3429000"/>
          <p14:tracePt t="47981" x="7518400" y="3465513"/>
          <p14:tracePt t="47997" x="7634288" y="3509963"/>
          <p14:tracePt t="48014" x="7796213" y="3571875"/>
          <p14:tracePt t="48031" x="8001000" y="3660775"/>
          <p14:tracePt t="48048" x="8161338" y="3705225"/>
          <p14:tracePt t="48064" x="8269288" y="3724275"/>
          <p14:tracePt t="48081" x="8296275" y="3732213"/>
          <p14:tracePt t="48274" x="8304213" y="3732213"/>
          <p14:tracePt t="48298" x="8323263" y="3732213"/>
          <p14:tracePt t="48306" x="8331200" y="3732213"/>
          <p14:tracePt t="48322" x="8348663" y="3705225"/>
          <p14:tracePt t="48332" x="8358188" y="3697288"/>
          <p14:tracePt t="48348" x="8367713" y="3687763"/>
          <p14:tracePt t="48364" x="8394700" y="3679825"/>
          <p14:tracePt t="48381" x="8394700" y="3670300"/>
          <p14:tracePt t="48417" x="8402638" y="3660775"/>
          <p14:tracePt t="48490" x="8412163" y="3643313"/>
          <p14:tracePt t="48546" x="8420100" y="3616325"/>
          <p14:tracePt t="48578" x="8429625" y="3598863"/>
          <p14:tracePt t="48826" x="8429625" y="3589338"/>
          <p14:tracePt t="48842" x="8385175" y="3589338"/>
          <p14:tracePt t="48849" x="8331200" y="3589338"/>
          <p14:tracePt t="48858" x="8259763" y="3581400"/>
          <p14:tracePt t="48866" x="8153400" y="3544888"/>
          <p14:tracePt t="48881" x="8027988" y="3509963"/>
          <p14:tracePt t="48898" x="7581900" y="3394075"/>
          <p14:tracePt t="48915" x="7188200" y="3259138"/>
          <p14:tracePt t="48931" x="6823075" y="3125788"/>
          <p14:tracePt t="48947" x="6446838" y="2946400"/>
          <p14:tracePt t="48964" x="6170613" y="2830513"/>
          <p14:tracePt t="48981" x="6010275" y="2732088"/>
          <p14:tracePt t="48998" x="5894388" y="2660650"/>
          <p14:tracePt t="49014" x="5830888" y="2616200"/>
          <p14:tracePt t="49031" x="5822950" y="2608263"/>
          <p14:tracePt t="49048" x="5786438" y="2589213"/>
          <p14:tracePt t="49064" x="5768975" y="2554288"/>
          <p14:tracePt t="49081" x="5732463" y="2490788"/>
          <p14:tracePt t="49098" x="5626100" y="2411413"/>
          <p14:tracePt t="49115" x="5545138" y="2357438"/>
          <p14:tracePt t="49131" x="5438775" y="2303463"/>
          <p14:tracePt t="49147" x="5286375" y="2224088"/>
          <p14:tracePt t="49164" x="5143500" y="2160588"/>
          <p14:tracePt t="49181" x="5072063" y="2133600"/>
          <p14:tracePt t="49198" x="5018088" y="2125663"/>
          <p14:tracePt t="49214" x="4983163" y="2125663"/>
          <p14:tracePt t="49257" x="4965700" y="2125663"/>
          <p14:tracePt t="49273" x="4956175" y="2125663"/>
          <p14:tracePt t="49289" x="4919663" y="2125663"/>
          <p14:tracePt t="49305" x="4894263" y="2125663"/>
          <p14:tracePt t="49321" x="4857750" y="2143125"/>
          <p14:tracePt t="49331" x="4848225" y="2152650"/>
          <p14:tracePt t="49354" x="4840288" y="2160588"/>
          <p14:tracePt t="49401" x="4822825" y="2170113"/>
          <p14:tracePt t="49425" x="4813300" y="2179638"/>
          <p14:tracePt t="49434" x="4803775" y="2187575"/>
          <p14:tracePt t="49441" x="4795838" y="2214563"/>
          <p14:tracePt t="49465" x="4795838" y="2224088"/>
          <p14:tracePt t="49473" x="4786313" y="2232025"/>
          <p14:tracePt t="49482" x="4786313" y="2241550"/>
          <p14:tracePt t="49498" x="4776788" y="2268538"/>
          <p14:tracePt t="50650" x="4759325" y="2276475"/>
          <p14:tracePt t="50658" x="4741863" y="2276475"/>
          <p14:tracePt t="50666" x="4705350" y="2276475"/>
          <p14:tracePt t="50681" x="4608513" y="2251075"/>
          <p14:tracePt t="50698" x="4286250" y="2197100"/>
          <p14:tracePt t="50715" x="4081463" y="2152650"/>
          <p14:tracePt t="50731" x="3929063" y="2133600"/>
          <p14:tracePt t="50747" x="3776663" y="2089150"/>
          <p14:tracePt t="50764" x="3714750" y="2071688"/>
          <p14:tracePt t="50781" x="3705225" y="2071688"/>
          <p14:tracePt t="50797" x="3670300" y="2071688"/>
          <p14:tracePt t="50814" x="3660775" y="2071688"/>
          <p14:tracePt t="50847" x="3643313" y="2071688"/>
          <p14:tracePt t="50864" x="3633788" y="2071688"/>
          <p14:tracePt t="50881" x="3608388" y="2089150"/>
          <p14:tracePt t="50898" x="3581400" y="2098675"/>
          <p14:tracePt t="50915" x="3554413" y="2108200"/>
          <p14:tracePt t="50931" x="3536950" y="2116138"/>
          <p14:tracePt t="50947" x="3517900" y="2133600"/>
          <p14:tracePt t="50981" x="3500438" y="2152650"/>
          <p14:tracePt t="50997" x="3490913" y="2160588"/>
          <p14:tracePt t="51014" x="3490913" y="2179638"/>
          <p14:tracePt t="51031" x="3490913" y="2187575"/>
          <p14:tracePt t="51047" x="3490913" y="2197100"/>
          <p14:tracePt t="51064" x="3490913" y="2224088"/>
          <p14:tracePt t="51081" x="3490913" y="2241550"/>
          <p14:tracePt t="51097" x="3490913" y="2251075"/>
          <p14:tracePt t="51114" x="3490913" y="2276475"/>
          <p14:tracePt t="51131" x="3509963" y="2295525"/>
          <p14:tracePt t="51148" x="3517900" y="2303463"/>
          <p14:tracePt t="51164" x="3536950" y="2312988"/>
          <p14:tracePt t="51181" x="3571875" y="2339975"/>
          <p14:tracePt t="51198" x="3589338" y="2357438"/>
          <p14:tracePt t="51214" x="3616325" y="2366963"/>
          <p14:tracePt t="51231" x="3643313" y="2393950"/>
          <p14:tracePt t="51247" x="3652838" y="2401888"/>
          <p14:tracePt t="51305" x="3660775" y="2401888"/>
          <p14:tracePt t="51322" x="3670300" y="2401888"/>
          <p14:tracePt t="51337" x="3679825" y="2401888"/>
          <p14:tracePt t="51362" x="3687763" y="2401888"/>
          <p14:tracePt t="51378" x="3714750" y="2401888"/>
          <p14:tracePt t="51401" x="3724275" y="2401888"/>
          <p14:tracePt t="51410" x="3732213" y="2401888"/>
          <p14:tracePt t="51426" x="3741738" y="2401888"/>
          <p14:tracePt t="51433" x="3768725" y="2401888"/>
          <p14:tracePt t="51447" x="3786188" y="2401888"/>
          <p14:tracePt t="51464" x="3848100" y="2393950"/>
          <p14:tracePt t="51480" x="4000500" y="2374900"/>
          <p14:tracePt t="51498" x="4214813" y="2357438"/>
          <p14:tracePt t="51515" x="4367213" y="2357438"/>
          <p14:tracePt t="51531" x="4473575" y="2357438"/>
          <p14:tracePt t="51547" x="4572000" y="2357438"/>
          <p14:tracePt t="51564" x="4625975" y="2357438"/>
          <p14:tracePt t="51581" x="4679950" y="2357438"/>
          <p14:tracePt t="51597" x="4741863" y="2357438"/>
          <p14:tracePt t="51614" x="4759325" y="2357438"/>
          <p14:tracePt t="51631" x="4776788" y="2357438"/>
          <p14:tracePt t="51818" x="4786313" y="2357438"/>
          <p14:tracePt t="51825" x="4813300" y="2357438"/>
          <p14:tracePt t="51834" x="4867275" y="2393950"/>
          <p14:tracePt t="51847" x="4929188" y="2438400"/>
          <p14:tracePt t="51864" x="5143500" y="2562225"/>
          <p14:tracePt t="51881" x="5402263" y="2670175"/>
          <p14:tracePt t="51898" x="5759450" y="2795588"/>
          <p14:tracePt t="51915" x="5894388" y="2867025"/>
          <p14:tracePt t="51931" x="5946775" y="2911475"/>
          <p14:tracePt t="51947" x="5965825" y="2928938"/>
          <p14:tracePt t="51964" x="6000750" y="2938463"/>
          <p14:tracePt t="51981" x="6010275" y="2946400"/>
          <p14:tracePt t="51997" x="6018213" y="2955925"/>
          <p14:tracePt t="52014" x="6027738" y="2955925"/>
          <p14:tracePt t="52031" x="6062663" y="2973388"/>
          <p14:tracePt t="52047" x="6126163" y="3000375"/>
          <p14:tracePt t="52064" x="6224588" y="3062288"/>
          <p14:tracePt t="52081" x="6537325" y="3143250"/>
          <p14:tracePt t="52098" x="6786563" y="3232150"/>
          <p14:tracePt t="52114" x="6946900" y="3286125"/>
          <p14:tracePt t="52131" x="7062788" y="3313113"/>
          <p14:tracePt t="52148" x="7126288" y="3340100"/>
          <p14:tracePt t="52164" x="7153275" y="3348038"/>
          <p14:tracePt t="52233" x="7161213" y="3357563"/>
          <p14:tracePt t="52481" x="7153275" y="3357563"/>
          <p14:tracePt t="52489" x="7126288" y="3357563"/>
          <p14:tracePt t="52498" x="7108825" y="3357563"/>
          <p14:tracePt t="52515" x="7062788" y="3357563"/>
          <p14:tracePt t="52531" x="7037388" y="3357563"/>
          <p14:tracePt t="53506" x="6991350" y="3357563"/>
          <p14:tracePt t="53514" x="6919913" y="3357563"/>
          <p14:tracePt t="53521" x="6751638" y="3330575"/>
          <p14:tracePt t="53531" x="6626225" y="3295650"/>
          <p14:tracePt t="53547" x="6330950" y="3205163"/>
          <p14:tracePt t="53564" x="6010275" y="3089275"/>
          <p14:tracePt t="53581" x="5732463" y="3000375"/>
          <p14:tracePt t="53597" x="5446713" y="2867025"/>
          <p14:tracePt t="53614" x="5303838" y="2786063"/>
          <p14:tracePt t="53631" x="5232400" y="2759075"/>
          <p14:tracePt t="53647" x="5214938" y="2751138"/>
          <p14:tracePt t="53664" x="5187950" y="2751138"/>
          <p14:tracePt t="53681" x="5170488" y="2751138"/>
          <p14:tracePt t="53698" x="5054600" y="2751138"/>
          <p14:tracePt t="53714" x="4965700" y="2751138"/>
          <p14:tracePt t="53731" x="4857750" y="2751138"/>
          <p14:tracePt t="53747" x="4724400" y="2705100"/>
          <p14:tracePt t="53764" x="4633913" y="2687638"/>
          <p14:tracePt t="53781" x="4527550" y="2679700"/>
          <p14:tracePt t="53797" x="4465638" y="2679700"/>
          <p14:tracePt t="53815" x="4402138" y="2679700"/>
          <p14:tracePt t="53831" x="4322763" y="2679700"/>
          <p14:tracePt t="53847" x="4241800" y="2652713"/>
          <p14:tracePt t="53864" x="4197350" y="2652713"/>
          <p14:tracePt t="53881" x="4160838" y="2633663"/>
          <p14:tracePt t="53946" x="4152900" y="2633663"/>
          <p14:tracePt t="53962" x="4133850" y="2633663"/>
          <p14:tracePt t="53977" x="4125913" y="2633663"/>
          <p14:tracePt t="53994" x="4089400" y="2633663"/>
          <p14:tracePt t="54001" x="4081463" y="2633663"/>
          <p14:tracePt t="54018" x="4071938" y="2633663"/>
          <p14:tracePt t="54030" x="4044950" y="2633663"/>
          <p14:tracePt t="54047" x="4037013" y="2643188"/>
          <p14:tracePt t="54066" x="4027488" y="2643188"/>
          <p14:tracePt t="54080" x="4017963" y="2652713"/>
          <p14:tracePt t="54098" x="3983038" y="2670175"/>
          <p14:tracePt t="54115" x="3956050" y="2697163"/>
          <p14:tracePt t="54218" x="3983038" y="2705100"/>
          <p14:tracePt t="54233" x="4017963" y="2705100"/>
          <p14:tracePt t="54241" x="4044950" y="2705100"/>
          <p14:tracePt t="54249" x="4081463" y="2724150"/>
          <p14:tracePt t="54264" x="4108450" y="2724150"/>
          <p14:tracePt t="54281" x="4214813" y="2732088"/>
          <p14:tracePt t="54298" x="4384675" y="2768600"/>
          <p14:tracePt t="54315" x="4491038" y="2776538"/>
          <p14:tracePt t="54331" x="4562475" y="2776538"/>
          <p14:tracePt t="54347" x="4660900" y="2776538"/>
          <p14:tracePt t="54364" x="4768850" y="2776538"/>
          <p14:tracePt t="54381" x="4857750" y="2776538"/>
          <p14:tracePt t="54397" x="4965700" y="2776538"/>
          <p14:tracePt t="54414" x="5108575" y="2776538"/>
          <p14:tracePt t="54430" x="5251450" y="2776538"/>
          <p14:tracePt t="54447" x="5446713" y="2776538"/>
          <p14:tracePt t="54464" x="5715000" y="2776538"/>
          <p14:tracePt t="54481" x="6000750" y="2776538"/>
          <p14:tracePt t="54497" x="6402388" y="2776538"/>
          <p14:tracePt t="54514" x="6653213" y="2813050"/>
          <p14:tracePt t="54531" x="6848475" y="2847975"/>
          <p14:tracePt t="54547" x="7045325" y="2867025"/>
          <p14:tracePt t="54564" x="7180263" y="2867025"/>
          <p14:tracePt t="54580" x="7251700" y="2867025"/>
          <p14:tracePt t="54597" x="7277100" y="2867025"/>
          <p14:tracePt t="54633" x="7286625" y="2867025"/>
          <p14:tracePt t="54647" x="7304088" y="2867025"/>
          <p14:tracePt t="54664" x="7340600" y="2867025"/>
          <p14:tracePt t="54680" x="7446963" y="2867025"/>
          <p14:tracePt t="54698" x="7643813" y="2867025"/>
          <p14:tracePt t="54715" x="7732713" y="2867025"/>
          <p14:tracePt t="54730" x="7796213" y="2867025"/>
          <p14:tracePt t="54747" x="7840663" y="2867025"/>
          <p14:tracePt t="54785" x="7848600" y="2867025"/>
          <p14:tracePt t="54797" x="7858125" y="2867025"/>
          <p14:tracePt t="54817" x="7885113" y="2867025"/>
          <p14:tracePt t="54833" x="7912100" y="2857500"/>
          <p14:tracePt t="54858" x="7920038" y="2847975"/>
          <p14:tracePt t="54865" x="7929563" y="2840038"/>
          <p14:tracePt t="54880" x="7939088" y="2840038"/>
          <p14:tracePt t="54898" x="7947025" y="2830513"/>
          <p14:tracePt t="55218" x="7912100" y="2830513"/>
          <p14:tracePt t="55226" x="7885113" y="2830513"/>
          <p14:tracePt t="55234" x="7831138" y="2830513"/>
          <p14:tracePt t="55247" x="7759700" y="2830513"/>
          <p14:tracePt t="55264" x="7572375" y="2830513"/>
          <p14:tracePt t="55280" x="7296150" y="2874963"/>
          <p14:tracePt t="55298" x="7010400" y="2894013"/>
          <p14:tracePt t="55315" x="6554788" y="2928938"/>
          <p14:tracePt t="55331" x="6215063" y="2965450"/>
          <p14:tracePt t="55347" x="5902325" y="2990850"/>
          <p14:tracePt t="55364" x="5616575" y="2990850"/>
          <p14:tracePt t="55380" x="5375275" y="2990850"/>
          <p14:tracePt t="55397" x="5205413" y="2990850"/>
          <p14:tracePt t="55414" x="5072063" y="3000375"/>
          <p14:tracePt t="55431" x="4983163" y="3017838"/>
          <p14:tracePt t="55447" x="4938713" y="3036888"/>
          <p14:tracePt t="55464" x="4902200" y="3054350"/>
          <p14:tracePt t="55480" x="4840288" y="3071813"/>
          <p14:tracePt t="55498" x="4652963" y="3133725"/>
          <p14:tracePt t="55515" x="4527550" y="3152775"/>
          <p14:tracePt t="55531" x="4465638" y="3152775"/>
          <p14:tracePt t="55547" x="4429125" y="3152775"/>
          <p14:tracePt t="55564" x="4394200" y="3152775"/>
          <p14:tracePt t="55580" x="4340225" y="3152775"/>
          <p14:tracePt t="55597" x="4295775" y="3152775"/>
          <p14:tracePt t="55614" x="4276725" y="3152775"/>
          <p14:tracePt t="55631" x="4241800" y="3170238"/>
          <p14:tracePt t="55647" x="4232275" y="3179763"/>
          <p14:tracePt t="55664" x="4187825" y="3205163"/>
          <p14:tracePt t="55680" x="4152900" y="3224213"/>
          <p14:tracePt t="55697" x="4108450" y="3251200"/>
          <p14:tracePt t="55714" x="4098925" y="3251200"/>
          <p14:tracePt t="56074" x="4160838" y="3251200"/>
          <p14:tracePt t="56082" x="4259263" y="3241675"/>
          <p14:tracePt t="56089" x="4357688" y="3205163"/>
          <p14:tracePt t="56098" x="4510088" y="3187700"/>
          <p14:tracePt t="56114" x="4848225" y="3133725"/>
          <p14:tracePt t="56130" x="5322888" y="3071813"/>
          <p14:tracePt t="56147" x="5803900" y="3009900"/>
          <p14:tracePt t="56164" x="6188075" y="2973388"/>
          <p14:tracePt t="56180" x="6500813" y="2938463"/>
          <p14:tracePt t="56197" x="6688138" y="2938463"/>
          <p14:tracePt t="56214" x="6813550" y="2919413"/>
          <p14:tracePt t="56231" x="6840538" y="2919413"/>
          <p14:tracePt t="56338" x="6848475" y="2919413"/>
          <p14:tracePt t="56354" x="6858000" y="2919413"/>
          <p14:tracePt t="56377" x="6894513" y="2919413"/>
          <p14:tracePt t="56386" x="6911975" y="2919413"/>
          <p14:tracePt t="56397" x="6983413" y="2919413"/>
          <p14:tracePt t="56414" x="7232650" y="2955925"/>
          <p14:tracePt t="56430" x="7518400" y="2990850"/>
          <p14:tracePt t="56447" x="7786688" y="2990850"/>
          <p14:tracePt t="56464" x="7983538" y="2990850"/>
          <p14:tracePt t="56480" x="8099425" y="2938463"/>
          <p14:tracePt t="56497" x="8153400" y="2874963"/>
          <p14:tracePt t="56515" x="8161338" y="2813050"/>
          <p14:tracePt t="56530" x="8170863" y="2768600"/>
          <p14:tracePt t="56547" x="8188325" y="2697163"/>
          <p14:tracePt t="56564" x="8188325" y="2652713"/>
          <p14:tracePt t="56580" x="8188325" y="2633663"/>
          <p14:tracePt t="56946" x="8205788" y="2652713"/>
          <p14:tracePt t="56954" x="8232775" y="2670175"/>
          <p14:tracePt t="56964" x="8251825" y="2714625"/>
          <p14:tracePt t="56980" x="8348663" y="2803525"/>
          <p14:tracePt t="56997" x="8429625" y="2867025"/>
          <p14:tracePt t="57014" x="8572500" y="2946400"/>
          <p14:tracePt t="57031" x="8634413" y="2990850"/>
          <p14:tracePt t="57047" x="8643938" y="3009900"/>
          <p14:tracePt t="57064" x="8653463" y="3017838"/>
          <p14:tracePt t="57098" x="8653463" y="3027363"/>
          <p14:tracePt t="57114" x="8705850" y="3081338"/>
          <p14:tracePt t="57130" x="8715375" y="3098800"/>
          <p14:tracePt t="57147" x="8724900" y="3108325"/>
          <p14:tracePt t="57186" x="8732838" y="3116263"/>
          <p14:tracePt t="57197" x="8742363" y="3125788"/>
          <p14:tracePt t="57214" x="8751888" y="3143250"/>
          <p14:tracePt t="57230" x="8769350" y="3160713"/>
          <p14:tracePt t="57306" x="8777288" y="3179763"/>
          <p14:tracePt t="57314" x="8777288" y="3187700"/>
          <p14:tracePt t="57322" x="8777288" y="3197225"/>
          <p14:tracePt t="57331" x="8786813" y="3224213"/>
          <p14:tracePt t="57347" x="8796338" y="3232150"/>
          <p14:tracePt t="57385" x="8804275" y="3241675"/>
          <p14:tracePt t="57402" x="8804275" y="3251200"/>
          <p14:tracePt t="57409" x="8804275" y="3259138"/>
          <p14:tracePt t="57418" x="8813800" y="3276600"/>
          <p14:tracePt t="57658" x="8796338" y="3286125"/>
          <p14:tracePt t="57666" x="8697913" y="3286125"/>
          <p14:tracePt t="57674" x="8555038" y="3286125"/>
          <p14:tracePt t="57682" x="8367713" y="3286125"/>
          <p14:tracePt t="57698" x="7894638" y="3286125"/>
          <p14:tracePt t="57714" x="7054850" y="3143250"/>
          <p14:tracePt t="57731" x="6170613" y="3009900"/>
          <p14:tracePt t="57747" x="5510213" y="2911475"/>
          <p14:tracePt t="57764" x="5054600" y="2830513"/>
          <p14:tracePt t="57780" x="4714875" y="2813050"/>
          <p14:tracePt t="57797" x="4562475" y="2768600"/>
          <p14:tracePt t="57866" x="4545013" y="2768600"/>
          <p14:tracePt t="57889" x="4545013" y="2776538"/>
          <p14:tracePt t="57914" x="4537075" y="2813050"/>
          <p14:tracePt t="57937" x="4527550" y="2822575"/>
          <p14:tracePt t="57954" x="4510088" y="2830513"/>
          <p14:tracePt t="57962" x="4465638" y="2874963"/>
          <p14:tracePt t="57970" x="4456113" y="2884488"/>
          <p14:tracePt t="57986" x="4411663" y="2938463"/>
          <p14:tracePt t="57997" x="4411663" y="2990850"/>
          <p14:tracePt t="58014" x="4402138" y="3054350"/>
          <p14:tracePt t="58030" x="4402138" y="3116263"/>
          <p14:tracePt t="58047" x="4419600" y="3143250"/>
          <p14:tracePt t="58064" x="4429125" y="3160713"/>
          <p14:tracePt t="58080" x="4446588" y="3170238"/>
          <p14:tracePt t="58097" x="4491038" y="3214688"/>
          <p14:tracePt t="58114" x="4510088" y="3232150"/>
          <p14:tracePt t="58147" x="4518025" y="3241675"/>
          <p14:tracePt t="58164" x="4527550" y="3251200"/>
          <p14:tracePt t="58180" x="4527550" y="3276600"/>
          <p14:tracePt t="58197" x="4527550" y="3313113"/>
          <p14:tracePt t="58214" x="4527550" y="3367088"/>
          <p14:tracePt t="58231" x="4527550" y="3411538"/>
          <p14:tracePt t="58247" x="4527550" y="3455988"/>
          <p14:tracePt t="58264" x="4500563" y="3517900"/>
          <p14:tracePt t="58386" x="4500563" y="3527425"/>
          <p14:tracePt t="58433" x="4500563" y="3544888"/>
          <p14:tracePt t="58442" x="4500563" y="3554413"/>
          <p14:tracePt t="58457" x="4510088" y="3554413"/>
          <p14:tracePt t="58465" x="4518025" y="3554413"/>
          <p14:tracePt t="58482" x="4527550" y="3554413"/>
          <p14:tracePt t="58498" x="4545013" y="3554413"/>
          <p14:tracePt t="58514" x="4572000" y="3554413"/>
          <p14:tracePt t="58531" x="4581525" y="3554413"/>
          <p14:tracePt t="58564" x="4589463" y="3554413"/>
          <p14:tracePt t="58580" x="4625975" y="3554413"/>
          <p14:tracePt t="58597" x="4660900" y="3527425"/>
          <p14:tracePt t="58614" x="4687888" y="3517900"/>
          <p14:tracePt t="59010" x="4697413" y="3517900"/>
          <p14:tracePt t="59018" x="4705350" y="3517900"/>
          <p14:tracePt t="59030" x="4741863" y="3517900"/>
          <p14:tracePt t="59047" x="4786313" y="3517900"/>
          <p14:tracePt t="59064" x="4813300" y="3517900"/>
          <p14:tracePt t="59080" x="4919663" y="3517900"/>
          <p14:tracePt t="59098" x="5000625" y="3517900"/>
          <p14:tracePt t="59114" x="5062538" y="3517900"/>
          <p14:tracePt t="59131" x="5153025" y="3517900"/>
          <p14:tracePt t="59147" x="5187950" y="3517900"/>
          <p14:tracePt t="59164" x="5205413" y="3517900"/>
          <p14:tracePt t="59181" x="5224463" y="3490913"/>
          <p14:tracePt t="59197" x="5241925" y="3482975"/>
          <p14:tracePt t="59231" x="5251450" y="3473450"/>
          <p14:tracePt t="59314" x="5251450" y="3465513"/>
          <p14:tracePt t="59354" x="5251450" y="3455988"/>
          <p14:tracePt t="59378" x="5251450" y="3429000"/>
          <p14:tracePt t="59410" x="5251450" y="3419475"/>
          <p14:tracePt t="59425" x="5259388" y="3411538"/>
          <p14:tracePt t="59433" x="5268913" y="3402013"/>
          <p14:tracePt t="59449" x="5276850" y="3402013"/>
          <p14:tracePt t="59464" x="5286375" y="3394075"/>
          <p14:tracePt t="59480" x="5322888" y="3394075"/>
          <p14:tracePt t="59497" x="5384800" y="3394075"/>
          <p14:tracePt t="59514" x="5446713" y="3394075"/>
          <p14:tracePt t="59530" x="5510213" y="3394075"/>
          <p14:tracePt t="59547" x="5545138" y="3394075"/>
          <p14:tracePt t="59564" x="5562600" y="3394075"/>
          <p14:tracePt t="59580" x="5572125" y="3394075"/>
          <p14:tracePt t="59597" x="5608638" y="3394075"/>
          <p14:tracePt t="59614" x="5626100" y="3394075"/>
          <p14:tracePt t="59630" x="5680075" y="3394075"/>
          <p14:tracePt t="59647" x="5724525" y="3394075"/>
          <p14:tracePt t="59664" x="5759450" y="3419475"/>
          <p14:tracePt t="59680" x="5776913" y="3419475"/>
          <p14:tracePt t="59698" x="5786438" y="3419475"/>
          <p14:tracePt t="59721" x="5795963" y="3419475"/>
          <p14:tracePt t="59737" x="5803900" y="3419475"/>
          <p14:tracePt t="59748" x="5822950" y="3419475"/>
          <p14:tracePt t="59764" x="5848350" y="3419475"/>
          <p14:tracePt t="59780" x="5875338" y="3419475"/>
          <p14:tracePt t="59797" x="5919788" y="3419475"/>
          <p14:tracePt t="60154" x="5929313" y="3429000"/>
          <p14:tracePt t="60185" x="5929313" y="3438525"/>
          <p14:tracePt t="60193" x="5929313" y="3446463"/>
          <p14:tracePt t="60202" x="5919788" y="3465513"/>
          <p14:tracePt t="60214" x="5911850" y="3473450"/>
          <p14:tracePt t="60231" x="5867400" y="3482975"/>
          <p14:tracePt t="60247" x="5732463" y="3509963"/>
          <p14:tracePt t="60264" x="5527675" y="3581400"/>
          <p14:tracePt t="60281" x="5303838" y="3598863"/>
          <p14:tracePt t="60297" x="5062538" y="3633788"/>
          <p14:tracePt t="60298" x="4875213" y="3633788"/>
          <p14:tracePt t="60314" x="4633913" y="3633788"/>
          <p14:tracePt t="60331" x="4483100" y="3633788"/>
          <p14:tracePt t="60347" x="4367213" y="3660775"/>
          <p14:tracePt t="60364" x="4276725" y="3670300"/>
          <p14:tracePt t="60380" x="4197350" y="3705225"/>
          <p14:tracePt t="60397" x="4116388" y="3732213"/>
          <p14:tracePt t="60413" x="4027488" y="3741738"/>
          <p14:tracePt t="60430" x="4000500" y="3741738"/>
          <p14:tracePt t="60586" x="3983038" y="3751263"/>
          <p14:tracePt t="60602" x="3983038" y="3768725"/>
          <p14:tracePt t="60610" x="3983038" y="3776663"/>
          <p14:tracePt t="60617" x="3983038" y="3786188"/>
          <p14:tracePt t="60633" x="3983038" y="3803650"/>
          <p14:tracePt t="60650" x="3990975" y="3813175"/>
          <p14:tracePt t="60663" x="4000500" y="3830638"/>
          <p14:tracePt t="60680" x="4010025" y="3840163"/>
          <p14:tracePt t="60697" x="4044950" y="3867150"/>
          <p14:tracePt t="60714" x="4071938" y="3911600"/>
          <p14:tracePt t="60731" x="4098925" y="3946525"/>
          <p14:tracePt t="60747" x="4108450" y="3956050"/>
          <p14:tracePt t="60841" x="4116388" y="3956050"/>
          <p14:tracePt t="60850" x="4152900" y="3956050"/>
          <p14:tracePt t="60857" x="4160838" y="3956050"/>
          <p14:tracePt t="60873" x="4170363" y="3956050"/>
          <p14:tracePt t="60889" x="4197350" y="3956050"/>
          <p14:tracePt t="60898" x="4205288" y="3956050"/>
          <p14:tracePt t="60930" x="4214813" y="3956050"/>
          <p14:tracePt t="60947" x="4224338" y="3956050"/>
          <p14:tracePt t="60954" x="4251325" y="3956050"/>
          <p14:tracePt t="60963" x="4259263" y="3956050"/>
          <p14:tracePt t="60980" x="4268788" y="3956050"/>
          <p14:tracePt t="60997" x="4276725" y="3956050"/>
          <p14:tracePt t="61098" x="4295775" y="3956050"/>
          <p14:tracePt t="61114" x="4303713" y="3956050"/>
          <p14:tracePt t="61378" x="4322763" y="3956050"/>
          <p14:tracePt t="61410" x="4330700" y="3956050"/>
          <p14:tracePt t="61419" x="4340225" y="3956050"/>
          <p14:tracePt t="61431" x="4357688" y="3956050"/>
          <p14:tracePt t="61447" x="4367213" y="3956050"/>
          <p14:tracePt t="61464" x="4402138" y="3956050"/>
          <p14:tracePt t="61530" x="4411663" y="3956050"/>
          <p14:tracePt t="61634" x="4419600" y="3956050"/>
          <p14:tracePt t="61649" x="4429125" y="3956050"/>
          <p14:tracePt t="61666" x="4465638" y="3956050"/>
          <p14:tracePt t="61674" x="4473575" y="3956050"/>
          <p14:tracePt t="61682" x="4491038" y="3956050"/>
          <p14:tracePt t="61698" x="4510088" y="3956050"/>
          <p14:tracePt t="61715" x="4518025" y="3956050"/>
          <p14:tracePt t="61731" x="4527550" y="3956050"/>
          <p14:tracePt t="61753" x="4537075" y="3956050"/>
          <p14:tracePt t="61793" x="4572000" y="3956050"/>
          <p14:tracePt t="61801" x="4581525" y="3956050"/>
          <p14:tracePt t="61817" x="4589463" y="3956050"/>
          <p14:tracePt t="61830" x="4616450" y="3956050"/>
          <p14:tracePt t="62186" x="4625975" y="3956050"/>
          <p14:tracePt t="62402" x="4633913" y="3956050"/>
          <p14:tracePt t="62418" x="4643438" y="3956050"/>
          <p14:tracePt t="62449" x="4670425" y="3956050"/>
          <p14:tracePt t="62522" x="4679950" y="3956050"/>
          <p14:tracePt t="62537" x="4687888" y="3956050"/>
          <p14:tracePt t="62553" x="4697413" y="3956050"/>
          <p14:tracePt t="62561" x="4724400" y="3956050"/>
          <p14:tracePt t="62674" x="4732338" y="3956050"/>
          <p14:tracePt t="62689" x="4741863" y="3956050"/>
          <p14:tracePt t="62697" x="4759325" y="3946525"/>
          <p14:tracePt t="62705" x="4768850" y="3938588"/>
          <p14:tracePt t="62715" x="4795838" y="3938588"/>
          <p14:tracePt t="62731" x="4840288" y="3938588"/>
          <p14:tracePt t="62747" x="4848225" y="3938588"/>
          <p14:tracePt t="62763" x="4884738" y="3938588"/>
          <p14:tracePt t="62802" x="4894263" y="3938588"/>
          <p14:tracePt t="62818" x="4902200" y="3938588"/>
          <p14:tracePt t="62841" x="4911725" y="3938588"/>
          <p14:tracePt t="62962" x="4929188" y="3938588"/>
          <p14:tracePt t="62985" x="4946650" y="3938588"/>
          <p14:tracePt t="62993" x="4956175" y="3938588"/>
          <p14:tracePt t="63018" x="4965700" y="3938588"/>
          <p14:tracePt t="63298" x="4973638" y="3929063"/>
          <p14:tracePt t="63753" x="4983163" y="3929063"/>
          <p14:tracePt t="63786" x="4991100" y="3929063"/>
          <p14:tracePt t="64106" x="5000625" y="3929063"/>
          <p14:tracePt t="64810" x="5045075" y="3875088"/>
          <p14:tracePt t="64817" x="5232400" y="3840163"/>
          <p14:tracePt t="64830" x="5429250" y="3776663"/>
          <p14:tracePt t="64847" x="6215063" y="3608388"/>
          <p14:tracePt t="64863" x="7232650" y="3465513"/>
          <p14:tracePt t="64881" x="8429625" y="3375025"/>
          <p14:tracePt t="64898" x="9126538" y="3259138"/>
          <p14:tracePt t="64914" x="9634538" y="3125788"/>
          <p14:tracePt t="64931" x="9759950" y="3027363"/>
          <p14:tracePt t="64947" x="9777413" y="3017838"/>
          <p14:tracePt t="64963" x="9777413" y="3009900"/>
          <p14:tracePt t="65034" x="9769475" y="3009900"/>
          <p14:tracePt t="65041" x="9752013" y="3009900"/>
          <p14:tracePt t="65050" x="9715500" y="3009900"/>
          <p14:tracePt t="65063" x="9644063" y="3017838"/>
          <p14:tracePt t="65080" x="9563100" y="3017838"/>
          <p14:tracePt t="65098" x="9447213" y="3017838"/>
          <p14:tracePt t="65114" x="9296400" y="2990850"/>
          <p14:tracePt t="65131" x="9028113" y="2919413"/>
          <p14:tracePt t="65147" x="8705850" y="2830513"/>
          <p14:tracePt t="65163" x="8429625" y="2768600"/>
          <p14:tracePt t="65181" x="8161338" y="2714625"/>
          <p14:tracePt t="65197" x="7840663" y="2643188"/>
          <p14:tracePt t="65213" x="7626350" y="2625725"/>
          <p14:tracePt t="65230" x="7419975" y="2589213"/>
          <p14:tracePt t="65247" x="7348538" y="2589213"/>
          <p14:tracePt t="65264" x="7313613" y="2581275"/>
          <p14:tracePt t="65280" x="7304088" y="2571750"/>
          <p14:tracePt t="65313" x="7296150" y="2571750"/>
          <p14:tracePt t="65331" x="7277100" y="2571750"/>
          <p14:tracePt t="65347" x="7242175" y="2581275"/>
          <p14:tracePt t="65363" x="7180263" y="2581275"/>
          <p14:tracePt t="65380" x="7134225" y="2581275"/>
          <p14:tracePt t="65397" x="7072313" y="2581275"/>
          <p14:tracePt t="65414" x="7010400" y="2581275"/>
          <p14:tracePt t="65430" x="6983413" y="2581275"/>
          <p14:tracePt t="65447" x="6973888" y="2589213"/>
          <p14:tracePt t="65793" x="6983413" y="2589213"/>
          <p14:tracePt t="65801" x="7010400" y="2589213"/>
          <p14:tracePt t="65813" x="7018338" y="2589213"/>
          <p14:tracePt t="65830" x="7072313" y="2589213"/>
          <p14:tracePt t="65847" x="7180263" y="2589213"/>
          <p14:tracePt t="65863" x="7277100" y="2625725"/>
          <p14:tracePt t="65880" x="7385050" y="2633663"/>
          <p14:tracePt t="65897" x="7473950" y="2652713"/>
          <p14:tracePt t="65898" x="7510463" y="2652713"/>
          <p14:tracePt t="65914" x="7537450" y="2652713"/>
          <p14:tracePt t="65931" x="7589838" y="2652713"/>
          <p14:tracePt t="65947" x="7634288" y="2652713"/>
          <p14:tracePt t="65963" x="7715250" y="2652713"/>
          <p14:tracePt t="65980" x="7777163" y="2652713"/>
          <p14:tracePt t="65997" x="7823200" y="2660650"/>
          <p14:tracePt t="66013" x="7885113" y="2660650"/>
          <p14:tracePt t="66030" x="7920038" y="2679700"/>
          <p14:tracePt t="66047" x="7939088" y="2679700"/>
          <p14:tracePt t="66063" x="7983538" y="2679700"/>
          <p14:tracePt t="66080" x="8027988" y="2697163"/>
          <p14:tracePt t="66097" x="8054975" y="2705100"/>
          <p14:tracePt t="66114" x="8116888" y="2714625"/>
          <p14:tracePt t="66131" x="8161338" y="2741613"/>
          <p14:tracePt t="66147" x="8197850" y="2741613"/>
          <p14:tracePt t="66163" x="8224838" y="2741613"/>
          <p14:tracePt t="66180" x="8259763" y="2751138"/>
          <p14:tracePt t="66197" x="8277225" y="2759075"/>
          <p14:tracePt t="66213" x="8340725" y="2795588"/>
          <p14:tracePt t="66231" x="8375650" y="2822575"/>
          <p14:tracePt t="66247" x="8439150" y="2847975"/>
          <p14:tracePt t="66264" x="8456613" y="2867025"/>
          <p14:tracePt t="66280" x="8491538" y="2884488"/>
          <p14:tracePt t="66297" x="8501063" y="2884488"/>
          <p14:tracePt t="66313" x="8518525" y="2911475"/>
          <p14:tracePt t="66331" x="8545513" y="2938463"/>
          <p14:tracePt t="66347" x="8555038" y="2990850"/>
          <p14:tracePt t="66363" x="8572500" y="3036888"/>
          <p14:tracePt t="66380" x="8589963" y="3081338"/>
          <p14:tracePt t="66397" x="8599488" y="3089275"/>
          <p14:tracePt t="66413" x="8609013" y="3098800"/>
          <p14:tracePt t="66430" x="8609013" y="3125788"/>
          <p14:tracePt t="66447" x="8609013" y="3133725"/>
          <p14:tracePt t="66463" x="8616950" y="3152775"/>
          <p14:tracePt t="66480" x="8616950" y="3179763"/>
          <p14:tracePt t="66497" x="8634413" y="3187700"/>
          <p14:tracePt t="66514" x="8634413" y="3205163"/>
          <p14:tracePt t="66531" x="8634413" y="3224213"/>
          <p14:tracePt t="66547" x="8653463" y="3259138"/>
          <p14:tracePt t="66564" x="8653463" y="3303588"/>
          <p14:tracePt t="66580" x="8661400" y="3340100"/>
          <p14:tracePt t="66597" x="8661400" y="3375025"/>
          <p14:tracePt t="66613" x="8670925" y="3419475"/>
          <p14:tracePt t="66630" x="8670925" y="3473450"/>
          <p14:tracePt t="66647" x="8670925" y="3536950"/>
          <p14:tracePt t="66664" x="8670925" y="3608388"/>
          <p14:tracePt t="66680" x="8670925" y="3705225"/>
          <p14:tracePt t="66697" x="8670925" y="3732213"/>
          <p14:tracePt t="66713" x="8670925" y="3768725"/>
          <p14:tracePt t="66731" x="8670925" y="3786188"/>
          <p14:tracePt t="67594" x="8670925" y="3776663"/>
          <p14:tracePt t="67602" x="8670925" y="3751263"/>
          <p14:tracePt t="67613" x="8643938" y="3741738"/>
          <p14:tracePt t="67630" x="8562975" y="3670300"/>
          <p14:tracePt t="67647" x="8483600" y="3633788"/>
          <p14:tracePt t="67663" x="8412163" y="3608388"/>
          <p14:tracePt t="67680" x="8296275" y="3554413"/>
          <p14:tracePt t="67697" x="8197850" y="3490913"/>
          <p14:tracePt t="67714" x="7991475" y="3402013"/>
          <p14:tracePt t="67731" x="7902575" y="3357563"/>
          <p14:tracePt t="67747" x="7804150" y="3330575"/>
          <p14:tracePt t="67763" x="7742238" y="3295650"/>
          <p14:tracePt t="67780" x="7715250" y="3286125"/>
          <p14:tracePt t="67858" x="7705725" y="3276600"/>
          <p14:tracePt t="67881" x="7688263" y="3259138"/>
          <p14:tracePt t="67890" x="7661275" y="3241675"/>
          <p14:tracePt t="67898" x="7634288" y="3224213"/>
          <p14:tracePt t="67914" x="7500938" y="3152775"/>
          <p14:tracePt t="67930" x="7340600" y="3081338"/>
          <p14:tracePt t="67947" x="7205663" y="3027363"/>
          <p14:tracePt t="67964" x="7089775" y="2982913"/>
          <p14:tracePt t="67980" x="7018338" y="2946400"/>
          <p14:tracePt t="67997" x="6983413" y="2928938"/>
          <p14:tracePt t="68013" x="6973888" y="2928938"/>
          <p14:tracePt t="68047" x="6965950" y="2928938"/>
          <p14:tracePt t="68063" x="6956425" y="2928938"/>
          <p14:tracePt t="68089" x="6938963" y="2928938"/>
          <p14:tracePt t="68098" x="6929438" y="2938463"/>
          <p14:tracePt t="68114" x="6902450" y="2946400"/>
          <p14:tracePt t="68131" x="6875463" y="2955925"/>
          <p14:tracePt t="68147" x="6848475" y="2965450"/>
          <p14:tracePt t="68163" x="6813550" y="2990850"/>
          <p14:tracePt t="68180" x="6804025" y="3000375"/>
          <p14:tracePt t="68197" x="6796088" y="3000375"/>
          <p14:tracePt t="68213" x="6759575" y="3009900"/>
          <p14:tracePt t="68230" x="6751638" y="3017838"/>
          <p14:tracePt t="68247" x="6742113" y="3027363"/>
          <p14:tracePt t="68263" x="6742113" y="3044825"/>
          <p14:tracePt t="68280" x="6742113" y="3054350"/>
          <p14:tracePt t="68298" x="6742113" y="3081338"/>
          <p14:tracePt t="68313" x="6742113" y="3108325"/>
          <p14:tracePt t="68330" x="6742113" y="3116263"/>
          <p14:tracePt t="68347" x="6742113" y="3143250"/>
          <p14:tracePt t="68363" x="6742113" y="3152775"/>
          <p14:tracePt t="68380" x="6742113" y="3187700"/>
          <p14:tracePt t="68397" x="6751638" y="3224213"/>
          <p14:tracePt t="68413" x="6759575" y="3232150"/>
          <p14:tracePt t="68430" x="6777038" y="3259138"/>
          <p14:tracePt t="68447" x="6786563" y="3268663"/>
          <p14:tracePt t="68463" x="6804025" y="3322638"/>
          <p14:tracePt t="68480" x="6831013" y="3340100"/>
          <p14:tracePt t="68497" x="6867525" y="3375025"/>
          <p14:tracePt t="68514" x="6938963" y="3438525"/>
          <p14:tracePt t="68531" x="6983413" y="3455988"/>
          <p14:tracePt t="68547" x="7000875" y="3482975"/>
          <p14:tracePt t="68563" x="7037388" y="3500438"/>
          <p14:tracePt t="68580" x="7054850" y="3509963"/>
          <p14:tracePt t="68597" x="7081838" y="3536950"/>
          <p14:tracePt t="68613" x="7116763" y="3544888"/>
          <p14:tracePt t="68630" x="7153275" y="3544888"/>
          <p14:tracePt t="68646" x="7170738" y="3544888"/>
          <p14:tracePt t="68663" x="7205663" y="3544888"/>
          <p14:tracePt t="68680" x="7215188" y="3544888"/>
          <p14:tracePt t="68697" x="7232650" y="3536950"/>
          <p14:tracePt t="68698" x="7232650" y="3527425"/>
          <p14:tracePt t="68714" x="7232650" y="3465513"/>
          <p14:tracePt t="68730" x="7232650" y="3419475"/>
          <p14:tracePt t="68747" x="7232650" y="3357563"/>
          <p14:tracePt t="68763" x="7232650" y="3313113"/>
          <p14:tracePt t="68780" x="7232650" y="3268663"/>
          <p14:tracePt t="68797" x="7224713" y="3251200"/>
          <p14:tracePt t="68813" x="7215188" y="3241675"/>
          <p14:tracePt t="68881" x="7205663" y="3241675"/>
          <p14:tracePt t="68890" x="7188200" y="3232150"/>
          <p14:tracePt t="68898" x="7180263" y="3224213"/>
          <p14:tracePt t="68914" x="7180263" y="3179763"/>
          <p14:tracePt t="68931" x="7143750" y="3116263"/>
          <p14:tracePt t="68947" x="7143750" y="3054350"/>
          <p14:tracePt t="68963" x="7143750" y="2990850"/>
          <p14:tracePt t="68980" x="7143750" y="2928938"/>
          <p14:tracePt t="68997" x="7116763" y="2867025"/>
          <p14:tracePt t="69013" x="7054850" y="2732088"/>
          <p14:tracePt t="69030" x="6991350" y="2589213"/>
          <p14:tracePt t="69047" x="6965950" y="2509838"/>
          <p14:tracePt t="69063" x="6956425" y="2465388"/>
          <p14:tracePt t="69080" x="6938963" y="2446338"/>
          <p14:tracePt t="69097" x="6929438" y="2411413"/>
          <p14:tracePt t="69114" x="6911975" y="2393950"/>
          <p14:tracePt t="69314" x="6946900" y="2393950"/>
          <p14:tracePt t="69322" x="6965950" y="2393950"/>
          <p14:tracePt t="69331" x="7018338" y="2393950"/>
          <p14:tracePt t="69347" x="7099300" y="2411413"/>
          <p14:tracePt t="69363" x="7205663" y="2419350"/>
          <p14:tracePt t="69380" x="7304088" y="2446338"/>
          <p14:tracePt t="69397" x="7439025" y="2500313"/>
          <p14:tracePt t="69413" x="7554913" y="2527300"/>
          <p14:tracePt t="69430" x="7643813" y="2562225"/>
          <p14:tracePt t="69447" x="7705725" y="2581275"/>
          <p14:tracePt t="69463" x="7769225" y="2589213"/>
          <p14:tracePt t="69480" x="7831138" y="2643188"/>
          <p14:tracePt t="69497" x="7885113" y="2660650"/>
          <p14:tracePt t="69514" x="7956550" y="2697163"/>
          <p14:tracePt t="69531" x="7983538" y="2705100"/>
          <p14:tracePt t="69547" x="8010525" y="2714625"/>
          <p14:tracePt t="69563" x="8054975" y="2724150"/>
          <p14:tracePt t="69580" x="8062913" y="2741613"/>
          <p14:tracePt t="69596" x="8072438" y="2751138"/>
          <p14:tracePt t="69613" x="8116888" y="2795588"/>
          <p14:tracePt t="69630" x="8153400" y="2830513"/>
          <p14:tracePt t="69647" x="8188325" y="2867025"/>
          <p14:tracePt t="69663" x="8224838" y="2938463"/>
          <p14:tracePt t="69680" x="8269288" y="3000375"/>
          <p14:tracePt t="69696" x="8304213" y="3062288"/>
          <p14:tracePt t="69714" x="8331200" y="3098800"/>
          <p14:tracePt t="69715" x="8367713" y="3133725"/>
          <p14:tracePt t="69730" x="8385175" y="3187700"/>
          <p14:tracePt t="69747" x="8429625" y="3251200"/>
          <p14:tracePt t="69763" x="8483600" y="3330575"/>
          <p14:tracePt t="69780" x="8491538" y="3384550"/>
          <p14:tracePt t="69796" x="8518525" y="3438525"/>
          <p14:tracePt t="69813" x="8537575" y="3490913"/>
          <p14:tracePt t="69830" x="8555038" y="3536950"/>
          <p14:tracePt t="69847" x="8562975" y="3581400"/>
          <p14:tracePt t="69863" x="8562975" y="3608388"/>
          <p14:tracePt t="69880" x="8572500" y="3633788"/>
          <p14:tracePt t="69897" x="8572500" y="3652838"/>
          <p14:tracePt t="69914" x="8599488" y="3724275"/>
          <p14:tracePt t="69930" x="8599488" y="3751263"/>
          <p14:tracePt t="69947" x="8599488" y="3768725"/>
          <p14:tracePt t="69963" x="8599488" y="3776663"/>
          <p14:tracePt t="69980" x="8599488" y="3803650"/>
          <p14:tracePt t="69996" x="8599488" y="3813175"/>
          <p14:tracePt t="70013" x="8599488" y="3822700"/>
          <p14:tracePt t="71298" x="8599488" y="3830638"/>
          <p14:tracePt t="71362" x="8589963" y="3830638"/>
          <p14:tracePt t="71369" x="8555038" y="3848100"/>
          <p14:tracePt t="71385" x="8528050" y="3848100"/>
          <p14:tracePt t="71396" x="8491538" y="3848100"/>
          <p14:tracePt t="71413" x="8402638" y="3848100"/>
          <p14:tracePt t="71430" x="8232775" y="3803650"/>
          <p14:tracePt t="71446" x="8089900" y="3670300"/>
          <p14:tracePt t="71778" x="8089900" y="3679825"/>
          <p14:tracePt t="71794" x="8089900" y="3705225"/>
          <p14:tracePt t="71810" x="8089900" y="3714750"/>
          <p14:tracePt t="71906" x="8089900" y="3724275"/>
          <p14:tracePt t="71913" x="8072438" y="3751263"/>
          <p14:tracePt t="71922" x="8054975" y="3751263"/>
          <p14:tracePt t="71931" x="8045450" y="3759200"/>
          <p14:tracePt t="71947" x="8001000" y="3759200"/>
          <p14:tracePt t="71963" x="7966075" y="3768725"/>
          <p14:tracePt t="71980" x="7885113" y="3786188"/>
          <p14:tracePt t="71996" x="7769225" y="3813175"/>
          <p14:tracePt t="72013" x="7554913" y="3840163"/>
          <p14:tracePt t="72030" x="7215188" y="3902075"/>
          <p14:tracePt t="72046" x="6732588" y="3938588"/>
          <p14:tracePt t="72063" x="6276975" y="4037013"/>
          <p14:tracePt t="72080" x="5894388" y="4098925"/>
          <p14:tracePt t="72096" x="5581650" y="4133850"/>
          <p14:tracePt t="72114" x="5295900" y="4214813"/>
          <p14:tracePt t="72130" x="5180013" y="4276725"/>
          <p14:tracePt t="72146" x="5018088" y="4357688"/>
          <p14:tracePt t="72163" x="4848225" y="4438650"/>
          <p14:tracePt t="72180" x="4759325" y="4465638"/>
          <p14:tracePt t="72196" x="4697413" y="4491038"/>
          <p14:tracePt t="72213" x="4660900" y="4491038"/>
          <p14:tracePt t="72230" x="4625975" y="4510088"/>
          <p14:tracePt t="72247" x="4562475" y="4527550"/>
          <p14:tracePt t="72263" x="4500563" y="4572000"/>
          <p14:tracePt t="72280" x="4419600" y="4608513"/>
          <p14:tracePt t="72296" x="4322763" y="4660900"/>
          <p14:tracePt t="72314" x="4241800" y="4714875"/>
          <p14:tracePt t="72330" x="4214813" y="4732338"/>
          <p14:tracePt t="72363" x="4214813" y="4741863"/>
          <p14:tracePt t="72380" x="4214813" y="4751388"/>
          <p14:tracePt t="72425" x="4214813" y="4759325"/>
          <p14:tracePt t="72441" x="4214813" y="4786313"/>
          <p14:tracePt t="72450" x="4232275" y="4813300"/>
          <p14:tracePt t="72465" x="4241800" y="4822825"/>
          <p14:tracePt t="72529" x="4241800" y="4840288"/>
          <p14:tracePt t="72537" x="4241800" y="4867275"/>
          <p14:tracePt t="72547" x="4241800" y="4875213"/>
          <p14:tracePt t="72563" x="4241800" y="4894263"/>
          <p14:tracePt t="72580" x="4241800" y="4911725"/>
          <p14:tracePt t="72602" x="4241800" y="4919663"/>
          <p14:tracePt t="73282" x="4251325" y="4929188"/>
          <p14:tracePt t="73305" x="4276725" y="4929188"/>
          <p14:tracePt t="73313" x="4286250" y="4929188"/>
          <p14:tracePt t="73321" x="4295775" y="4929188"/>
          <p14:tracePt t="73331" x="4303713" y="4929188"/>
          <p14:tracePt t="73346" x="4330700" y="4929188"/>
          <p14:tracePt t="73363" x="4348163" y="4929188"/>
          <p14:tracePt t="73380" x="4384675" y="4929188"/>
          <p14:tracePt t="73396" x="4394200" y="4929188"/>
          <p14:tracePt t="73413" x="4402138" y="4929188"/>
          <p14:tracePt t="73430" x="4411663" y="4929188"/>
          <p14:tracePt t="73446" x="4429125" y="4929188"/>
          <p14:tracePt t="73463" x="4446588" y="4929188"/>
          <p14:tracePt t="73480" x="4456113" y="4919663"/>
          <p14:tracePt t="73602" x="4473575" y="4902200"/>
          <p14:tracePt t="73618" x="4483100" y="4894263"/>
          <p14:tracePt t="73625" x="4491038" y="4884738"/>
          <p14:tracePt t="73641" x="4510088" y="4875213"/>
          <p14:tracePt t="73650" x="4510088" y="4867275"/>
          <p14:tracePt t="73663" x="4518025" y="4857750"/>
          <p14:tracePt t="73682" x="4518025" y="4822825"/>
          <p14:tracePt t="73696" x="4518025" y="4813300"/>
          <p14:tracePt t="73714" x="4554538" y="4741863"/>
          <p14:tracePt t="73730" x="4562475" y="4705350"/>
          <p14:tracePt t="73746" x="4562475" y="4687888"/>
          <p14:tracePt t="73763" x="4572000" y="4652963"/>
          <p14:tracePt t="73780" x="4581525" y="4625975"/>
          <p14:tracePt t="73796" x="4608513" y="4572000"/>
          <p14:tracePt t="73882" x="4616450" y="4562475"/>
          <p14:tracePt t="74002" x="4633913" y="4581525"/>
          <p14:tracePt t="74018" x="4670425" y="4589463"/>
          <p14:tracePt t="74025" x="4679950" y="4598988"/>
          <p14:tracePt t="74034" x="4714875" y="4608513"/>
          <p14:tracePt t="74046" x="4741863" y="4608513"/>
          <p14:tracePt t="74063" x="4830763" y="4633913"/>
          <p14:tracePt t="74080" x="4973638" y="4633913"/>
          <p14:tracePt t="74096" x="5170488" y="4633913"/>
          <p14:tracePt t="74114" x="5527675" y="4545013"/>
          <p14:tracePt t="74130" x="5840413" y="4465638"/>
          <p14:tracePt t="74147" x="6188075" y="4375150"/>
          <p14:tracePt t="74163" x="6483350" y="4276725"/>
          <p14:tracePt t="74180" x="6670675" y="4197350"/>
          <p14:tracePt t="74196" x="6813550" y="4098925"/>
          <p14:tracePt t="74213" x="6884988" y="4044950"/>
          <p14:tracePt t="74230" x="6894513" y="4037013"/>
          <p14:tracePt t="74247" x="6894513" y="4027488"/>
          <p14:tracePt t="74281" x="6894513" y="4000500"/>
          <p14:tracePt t="74289" x="6902450" y="3973513"/>
          <p14:tracePt t="74298" x="6902450" y="3938588"/>
          <p14:tracePt t="74313" x="6929438" y="3875088"/>
          <p14:tracePt t="74330" x="6938963" y="3795713"/>
          <p14:tracePt t="74347" x="6938963" y="3776663"/>
          <p14:tracePt t="74363" x="6956425" y="3732213"/>
          <p14:tracePt t="74380" x="6956425" y="3687763"/>
          <p14:tracePt t="74396" x="6956425" y="3679825"/>
          <p14:tracePt t="74434" x="6946900" y="3670300"/>
          <p14:tracePt t="74446" x="6929438" y="3670300"/>
          <p14:tracePt t="74463" x="6732588" y="3724275"/>
          <p14:tracePt t="74480" x="6545263" y="3813175"/>
          <p14:tracePt t="74496" x="6384925" y="3894138"/>
          <p14:tracePt t="74514" x="6180138" y="4027488"/>
          <p14:tracePt t="74530" x="6054725" y="4143375"/>
          <p14:tracePt t="74547" x="5857875" y="4303713"/>
          <p14:tracePt t="74563" x="5688013" y="4438650"/>
          <p14:tracePt t="74580" x="5518150" y="4554538"/>
          <p14:tracePt t="74596" x="5402263" y="4616450"/>
          <p14:tracePt t="74613" x="5276850" y="4687888"/>
          <p14:tracePt t="74630" x="5214938" y="4714875"/>
          <p14:tracePt t="74646" x="5126038" y="4759325"/>
          <p14:tracePt t="74663" x="5045075" y="4776788"/>
          <p14:tracePt t="74680" x="4946650" y="4840288"/>
          <p14:tracePt t="74696" x="4830763" y="4875213"/>
          <p14:tracePt t="74713" x="4697413" y="4911725"/>
          <p14:tracePt t="74730" x="4670425" y="4919663"/>
          <p14:tracePt t="74746" x="4660900" y="4919663"/>
          <p14:tracePt t="74945" x="4643438" y="4929188"/>
          <p14:tracePt t="74953" x="4643438" y="4938713"/>
          <p14:tracePt t="74963" x="4643438" y="4956175"/>
          <p14:tracePt t="74980" x="4643438" y="4991100"/>
          <p14:tracePt t="74996" x="4643438" y="5018088"/>
          <p14:tracePt t="75013" x="4643438" y="5054600"/>
          <p14:tracePt t="75030" x="4660900" y="5072063"/>
          <p14:tracePt t="75046" x="4714875" y="5081588"/>
          <p14:tracePt t="75063" x="4776788" y="5081588"/>
          <p14:tracePt t="75080" x="4867275" y="5081588"/>
          <p14:tracePt t="75096" x="4894263" y="5081588"/>
          <p14:tracePt t="75114" x="4919663" y="5081588"/>
          <p14:tracePt t="75130" x="4983163" y="5054600"/>
          <p14:tracePt t="75147" x="5108575" y="4965700"/>
          <p14:tracePt t="75163" x="5251450" y="4848225"/>
          <p14:tracePt t="75179" x="5402263" y="4697413"/>
          <p14:tracePt t="75196" x="5626100" y="4500563"/>
          <p14:tracePt t="75213" x="5938838" y="4205288"/>
          <p14:tracePt t="75230" x="6232525" y="3867150"/>
          <p14:tracePt t="75247" x="6483350" y="3581400"/>
          <p14:tracePt t="75263" x="6634163" y="3429000"/>
          <p14:tracePt t="75280" x="6786563" y="3295650"/>
          <p14:tracePt t="75296" x="7000875" y="3143250"/>
          <p14:tracePt t="75314" x="7242175" y="3017838"/>
          <p14:tracePt t="75330" x="7402513" y="2857500"/>
          <p14:tracePt t="75347" x="7439025" y="2822575"/>
          <p14:tracePt t="75538" x="7439025" y="2813050"/>
          <p14:tracePt t="75546" x="7446963" y="2803525"/>
          <p14:tracePt t="75553" x="7466013" y="2786063"/>
          <p14:tracePt t="75563" x="7473950" y="2768600"/>
          <p14:tracePt t="75579" x="7500938" y="2751138"/>
          <p14:tracePt t="75596" x="7510463" y="2741613"/>
          <p14:tracePt t="75658" x="7527925" y="2714625"/>
          <p14:tracePt t="75729" x="7545388" y="2714625"/>
          <p14:tracePt t="75738" x="7562850" y="2714625"/>
          <p14:tracePt t="75747" x="7589838" y="2714625"/>
          <p14:tracePt t="75763" x="7643813" y="2714625"/>
          <p14:tracePt t="75780" x="7688263" y="2714625"/>
          <p14:tracePt t="75796" x="7732713" y="2714625"/>
          <p14:tracePt t="75813" x="7759700" y="2724150"/>
          <p14:tracePt t="75830" x="7769225" y="2732088"/>
          <p14:tracePt t="75846" x="7875588" y="2786063"/>
          <p14:tracePt t="75863" x="7947025" y="2857500"/>
          <p14:tracePt t="75879" x="8116888" y="2973388"/>
          <p14:tracePt t="75896" x="8286750" y="3089275"/>
          <p14:tracePt t="75914" x="8456613" y="3214688"/>
          <p14:tracePt t="75930" x="8510588" y="3259138"/>
          <p14:tracePt t="75947" x="8555038" y="3295650"/>
          <p14:tracePt t="75963" x="8572500" y="3313113"/>
          <p14:tracePt t="75979" x="8572500" y="3357563"/>
          <p14:tracePt t="75996" x="8589963" y="3419475"/>
          <p14:tracePt t="76013" x="8599488" y="3536950"/>
          <p14:tracePt t="76030" x="8599488" y="3643313"/>
          <p14:tracePt t="76046" x="8616950" y="3705225"/>
          <p14:tracePt t="76063" x="8616950" y="3751263"/>
          <p14:tracePt t="76080" x="8616950" y="3803650"/>
          <p14:tracePt t="76096" x="8572500" y="3894138"/>
          <p14:tracePt t="76114" x="8331200" y="3990975"/>
          <p14:tracePt t="76130" x="8081963" y="4044950"/>
          <p14:tracePt t="76147" x="7697788" y="4081463"/>
          <p14:tracePt t="76163" x="7242175" y="4160838"/>
          <p14:tracePt t="76180" x="6759575" y="4197350"/>
          <p14:tracePt t="76196" x="6303963" y="4303713"/>
          <p14:tracePt t="76213" x="5884863" y="4402138"/>
          <p14:tracePt t="76230" x="5518150" y="4491038"/>
          <p14:tracePt t="76247" x="5224463" y="4572000"/>
          <p14:tracePt t="76263" x="5062538" y="4633913"/>
          <p14:tracePt t="76280" x="5010150" y="4660900"/>
          <p14:tracePt t="76296" x="4973638" y="4697413"/>
          <p14:tracePt t="76313" x="4973638" y="4705350"/>
          <p14:tracePt t="76369" x="4973638" y="4724400"/>
          <p14:tracePt t="76418" x="4973638" y="4732338"/>
          <p14:tracePt t="76425" x="4956175" y="4759325"/>
          <p14:tracePt t="76441" x="4956175" y="4786313"/>
          <p14:tracePt t="76449" x="4956175" y="4795838"/>
          <p14:tracePt t="76463" x="4946650" y="4813300"/>
          <p14:tracePt t="76480" x="4875213" y="4894263"/>
          <p14:tracePt t="76496" x="4822825" y="4938713"/>
          <p14:tracePt t="76513" x="4732338" y="4991100"/>
          <p14:tracePt t="76530" x="4679950" y="5010150"/>
          <p14:tracePt t="76547" x="4660900" y="5027613"/>
          <p14:tracePt t="76970" x="4670425" y="5027613"/>
          <p14:tracePt t="76980" x="4697413" y="5027613"/>
          <p14:tracePt t="76986" x="4705350" y="5027613"/>
          <p14:tracePt t="76996" x="4741863" y="5018088"/>
          <p14:tracePt t="77013" x="4822825" y="4983163"/>
          <p14:tracePt t="77030" x="4983163" y="4884738"/>
          <p14:tracePt t="77046" x="5116513" y="4840288"/>
          <p14:tracePt t="77063" x="5205413" y="4813300"/>
          <p14:tracePt t="77080" x="5259388" y="4803775"/>
          <p14:tracePt t="77096" x="5268913" y="4803775"/>
          <p14:tracePt t="77130" x="5286375" y="4803775"/>
          <p14:tracePt t="77147" x="5295900" y="4786313"/>
          <p14:tracePt t="77163" x="5303838" y="4776788"/>
          <p14:tracePt t="77180" x="5322888" y="4776788"/>
          <p14:tracePt t="77196" x="5357813" y="4768850"/>
          <p14:tracePt t="77213" x="5375275" y="4759325"/>
          <p14:tracePt t="78562" x="5384800" y="4751388"/>
          <p14:tracePt t="78594" x="5419725" y="4724400"/>
          <p14:tracePt t="78609" x="5429250" y="4724400"/>
          <p14:tracePt t="78618" x="5446713" y="4724400"/>
          <p14:tracePt t="78629" x="5465763" y="4724400"/>
          <p14:tracePt t="78646" x="5510213" y="4724400"/>
          <p14:tracePt t="78663" x="5527675" y="4724400"/>
          <p14:tracePt t="78679" x="5562600" y="4724400"/>
          <p14:tracePt t="78714" x="5572125" y="4724400"/>
          <p14:tracePt t="78746" x="5589588" y="4724400"/>
          <p14:tracePt t="78753" x="5616575" y="4724400"/>
          <p14:tracePt t="78763" x="5626100" y="4724400"/>
          <p14:tracePt t="78779" x="5634038" y="4724400"/>
          <p14:tracePt t="78796" x="5670550" y="4724400"/>
          <p14:tracePt t="78954" x="5680075" y="4724400"/>
          <p14:tracePt t="78986" x="5688013" y="4724400"/>
          <p14:tracePt t="79001" x="5697538" y="4724400"/>
          <p14:tracePt t="79025" x="5705475" y="4714875"/>
          <p14:tracePt t="79274" x="5715000" y="4714875"/>
          <p14:tracePt t="79282" x="5724525" y="4714875"/>
          <p14:tracePt t="79298" x="5741988" y="4705350"/>
          <p14:tracePt t="79498" x="5741988" y="4714875"/>
          <p14:tracePt t="79505" x="5724525" y="4732338"/>
          <p14:tracePt t="79514" x="5661025" y="4759325"/>
          <p14:tracePt t="79530" x="5599113" y="4795838"/>
          <p14:tracePt t="79547" x="5527675" y="4813300"/>
          <p14:tracePt t="79563" x="5446713" y="4822825"/>
          <p14:tracePt t="79580" x="5411788" y="4822825"/>
          <p14:tracePt t="79596" x="5394325" y="4822825"/>
          <p14:tracePt t="79613" x="5375275" y="4822825"/>
          <p14:tracePt t="79629" x="5303838" y="4848225"/>
          <p14:tracePt t="79646" x="5276850" y="4848225"/>
          <p14:tracePt t="79663" x="5241925" y="4857750"/>
          <p14:tracePt t="79754" x="5276850" y="4857750"/>
          <p14:tracePt t="79762" x="5295900" y="4857750"/>
          <p14:tracePt t="79769" x="5340350" y="4857750"/>
          <p14:tracePt t="79780" x="5357813" y="4857750"/>
          <p14:tracePt t="79796" x="5465763" y="4857750"/>
          <p14:tracePt t="79813" x="5545138" y="4857750"/>
          <p14:tracePt t="79830" x="5589588" y="4857750"/>
          <p14:tracePt t="79882" x="5599113" y="4857750"/>
          <p14:tracePt t="79890" x="5599113" y="4867275"/>
          <p14:tracePt t="79898" x="5599113" y="4902200"/>
          <p14:tracePt t="79913" x="5589588" y="4911725"/>
          <p14:tracePt t="79930" x="5518150" y="4965700"/>
          <p14:tracePt t="79947" x="5438775" y="4973638"/>
          <p14:tracePt t="79963" x="5357813" y="4991100"/>
          <p14:tracePt t="79979" x="5340350" y="4991100"/>
          <p14:tracePt t="79996" x="5295900" y="5000625"/>
          <p14:tracePt t="80013" x="5251450" y="5010150"/>
          <p14:tracePt t="80030" x="5241925" y="5018088"/>
          <p14:tracePt t="80089" x="5224463" y="5037138"/>
          <p14:tracePt t="80114" x="5224463" y="5045075"/>
          <p14:tracePt t="80121" x="5214938" y="5062538"/>
          <p14:tracePt t="80131" x="5214938" y="5072063"/>
          <p14:tracePt t="80147" x="5214938" y="5081588"/>
          <p14:tracePt t="80162" x="5214938" y="5099050"/>
          <p14:tracePt t="80186" x="5214938" y="5116513"/>
          <p14:tracePt t="80201" x="5214938" y="5126038"/>
          <p14:tracePt t="80226" x="5232400" y="5133975"/>
          <p14:tracePt t="80233" x="5241925" y="5133975"/>
          <p14:tracePt t="80246" x="5251450" y="5133975"/>
          <p14:tracePt t="80263" x="5295900" y="5133975"/>
          <p14:tracePt t="80280" x="5313363" y="5133975"/>
          <p14:tracePt t="80296" x="5348288" y="5133975"/>
          <p14:tracePt t="80313" x="5357813" y="5133975"/>
          <p14:tracePt t="80346" x="5367338" y="5133975"/>
          <p14:tracePt t="80362" x="5375275" y="5133975"/>
          <p14:tracePt t="80369" x="5384800" y="5133975"/>
          <p14:tracePt t="80379" x="5394325" y="5133975"/>
          <p14:tracePt t="80396" x="5411788" y="5133975"/>
          <p14:tracePt t="80413" x="5446713" y="5126038"/>
          <p14:tracePt t="80429" x="5473700" y="5116513"/>
          <p14:tracePt t="80466" x="5500688" y="5116513"/>
          <p14:tracePt t="80481" x="5510213" y="5116513"/>
          <p14:tracePt t="80496" x="5518150" y="5116513"/>
          <p14:tracePt t="80513" x="5527675" y="5108575"/>
          <p14:tracePt t="80530" x="5562600" y="5108575"/>
          <p14:tracePt t="80761" x="5572125" y="5108575"/>
          <p14:tracePt t="80770" x="5581650" y="5108575"/>
          <p14:tracePt t="80779" x="5599113" y="5108575"/>
          <p14:tracePt t="80818" x="5616575" y="5108575"/>
          <p14:tracePt t="81059" x="5626100" y="5108575"/>
          <p14:tracePt t="81067" x="5634038" y="5108575"/>
          <p14:tracePt t="81082" x="5653088" y="5108575"/>
          <p14:tracePt t="81096" x="5661025" y="5108575"/>
          <p14:tracePt t="81112" x="5670550" y="5108575"/>
          <p14:tracePt t="81129" x="5688013" y="5108575"/>
          <p14:tracePt t="81147" x="5705475" y="5108575"/>
          <p14:tracePt t="81163" x="5715000" y="5108575"/>
          <p14:tracePt t="81185" x="5724525" y="5108575"/>
          <p14:tracePt t="81196" x="5732463" y="5108575"/>
          <p14:tracePt t="81213" x="5768975" y="5108575"/>
          <p14:tracePt t="81229" x="5786438" y="5108575"/>
          <p14:tracePt t="81246" x="5822950" y="5108575"/>
          <p14:tracePt t="81263" x="5840413" y="5108575"/>
          <p14:tracePt t="81280" x="5867400" y="5108575"/>
          <p14:tracePt t="81634" x="5875338" y="5108575"/>
          <p14:tracePt t="81842" x="5884863" y="5108575"/>
          <p14:tracePt t="81882" x="5894388" y="5108575"/>
          <p14:tracePt t="81898" x="5911850" y="5108575"/>
          <p14:tracePt t="81905" x="5929313" y="5089525"/>
          <p14:tracePt t="81914" x="5938838" y="5081588"/>
          <p14:tracePt t="81930" x="6010275" y="5081588"/>
          <p14:tracePt t="81947" x="6081713" y="5072063"/>
          <p14:tracePt t="81962" x="6134100" y="5062538"/>
          <p14:tracePt t="81979" x="6170613" y="5045075"/>
          <p14:tracePt t="82042" x="6180138" y="5037138"/>
          <p14:tracePt t="82049" x="6188075" y="5027613"/>
          <p14:tracePt t="82065" x="6197600" y="5018088"/>
          <p14:tracePt t="82082" x="6205538" y="5010150"/>
          <p14:tracePt t="82178" x="6215063" y="5000625"/>
          <p14:tracePt t="82194" x="6232525" y="4991100"/>
          <p14:tracePt t="82258" x="6232525" y="4973638"/>
          <p14:tracePt t="82266" x="6242050" y="4965700"/>
          <p14:tracePt t="82289" x="6251575" y="4956175"/>
          <p14:tracePt t="82305" x="6259513" y="4946650"/>
          <p14:tracePt t="82314" x="6269038" y="4938713"/>
          <p14:tracePt t="82730" x="6269038" y="4929188"/>
          <p14:tracePt t="82754" x="6259513" y="4929188"/>
          <p14:tracePt t="82762" x="6251575" y="4929188"/>
          <p14:tracePt t="82769" x="6242050" y="4929188"/>
          <p14:tracePt t="82825" x="6224588" y="4929188"/>
          <p14:tracePt t="82849" x="6215063" y="4929188"/>
          <p14:tracePt t="82865" x="6205538" y="4929188"/>
          <p14:tracePt t="82874" x="6188075" y="4938713"/>
          <p14:tracePt t="82881" x="6180138" y="4938713"/>
          <p14:tracePt t="82896" x="6161088" y="4938713"/>
          <p14:tracePt t="82913" x="6134100" y="4946650"/>
          <p14:tracePt t="82930" x="6072188" y="4973638"/>
          <p14:tracePt t="82946" x="6027738" y="5000625"/>
          <p14:tracePt t="82963" x="6000750" y="5010150"/>
          <p14:tracePt t="82979" x="5973763" y="5018088"/>
          <p14:tracePt t="82996" x="5946775" y="5037138"/>
          <p14:tracePt t="83013" x="5938838" y="5037138"/>
          <p14:tracePt t="83030" x="5911850" y="5037138"/>
          <p14:tracePt t="83046" x="5902325" y="5037138"/>
          <p14:tracePt t="83298" x="5911850" y="5027613"/>
          <p14:tracePt t="83322" x="5919788" y="5010150"/>
          <p14:tracePt t="83330" x="5919788" y="5000625"/>
          <p14:tracePt t="83338" x="5946775" y="4973638"/>
          <p14:tracePt t="83347" x="5956300" y="4965700"/>
          <p14:tracePt t="83363" x="5956300" y="4919663"/>
          <p14:tracePt t="83379" x="5965825" y="4867275"/>
          <p14:tracePt t="83396" x="5965825" y="4822825"/>
          <p14:tracePt t="83413" x="5965825" y="4795838"/>
          <p14:tracePt t="83429" x="5965825" y="4759325"/>
          <p14:tracePt t="83446" x="5965825" y="4751388"/>
          <p14:tracePt t="83463" x="5965825" y="4741863"/>
          <p14:tracePt t="83479" x="5965825" y="4714875"/>
          <p14:tracePt t="83496" x="5965825" y="4705350"/>
          <p14:tracePt t="83513" x="5956300" y="4697413"/>
          <p14:tracePt t="83938" x="5956300" y="4705350"/>
          <p14:tracePt t="83962" x="5956300" y="4724400"/>
          <p14:tracePt t="83970" x="5956300" y="4732338"/>
          <p14:tracePt t="83980" x="5956300" y="4741863"/>
          <p14:tracePt t="83996" x="5956300" y="4759325"/>
          <p14:tracePt t="84030" x="5956300" y="4768850"/>
          <p14:tracePt t="84049" x="5956300" y="4795838"/>
          <p14:tracePt t="84062" x="5956300" y="4803775"/>
          <p14:tracePt t="84079" x="5965825" y="4813300"/>
          <p14:tracePt t="84096" x="5965825" y="4822825"/>
          <p14:tracePt t="84112" x="5965825" y="4840288"/>
          <p14:tracePt t="84129" x="5965825" y="4857750"/>
          <p14:tracePt t="84147" x="5965825" y="4867275"/>
          <p14:tracePt t="84163" x="5965825" y="4875213"/>
          <p14:tracePt t="84180" x="5965825" y="4894263"/>
          <p14:tracePt t="84202" x="5965825" y="4919663"/>
          <p14:tracePt t="84212" x="5956300" y="4929188"/>
          <p14:tracePt t="84233" x="5946775" y="4938713"/>
          <p14:tracePt t="84249" x="5946775" y="4946650"/>
          <p14:tracePt t="84265" x="5938838" y="4965700"/>
          <p14:tracePt t="84442" x="5919788" y="4973638"/>
          <p14:tracePt t="84490" x="5919788" y="4956175"/>
          <p14:tracePt t="84498" x="5919788" y="4946650"/>
          <p14:tracePt t="84505" x="5919788" y="4911725"/>
          <p14:tracePt t="84514" x="5919788" y="4894263"/>
          <p14:tracePt t="84529" x="5919788" y="4857750"/>
          <p14:tracePt t="84546" x="5919788" y="4840288"/>
          <p14:tracePt t="84563" x="5919788" y="4813300"/>
          <p14:tracePt t="84596" x="5919788" y="4795838"/>
          <p14:tracePt t="84612" x="5919788" y="4768850"/>
          <p14:tracePt t="84629" x="5919788" y="4741863"/>
          <p14:tracePt t="84662" x="5919788" y="4732338"/>
          <p14:tracePt t="84689" x="5911850" y="4724400"/>
          <p14:tracePt t="84697" x="5902325" y="4714875"/>
          <p14:tracePt t="84714" x="5902325" y="4705350"/>
          <p14:tracePt t="84986" x="5902325" y="4714875"/>
          <p14:tracePt t="85002" x="5902325" y="4732338"/>
          <p14:tracePt t="85018" x="5902325" y="4751388"/>
          <p14:tracePt t="85025" x="5902325" y="4759325"/>
          <p14:tracePt t="85042" x="5902325" y="4768850"/>
          <p14:tracePt t="85049" x="5902325" y="4776788"/>
          <p14:tracePt t="85062" x="5902325" y="4786313"/>
          <p14:tracePt t="85079" x="5902325" y="4795838"/>
          <p14:tracePt t="85096" x="5902325" y="4822825"/>
          <p14:tracePt t="85122" x="5902325" y="4840288"/>
          <p14:tracePt t="85138" x="5902325" y="4848225"/>
          <p14:tracePt t="85154" x="5902325" y="4867275"/>
          <p14:tracePt t="85169" x="5902325" y="4875213"/>
          <p14:tracePt t="85209" x="5902325" y="4894263"/>
          <p14:tracePt t="85225" x="5902325" y="4902200"/>
          <p14:tracePt t="85362" x="5902325" y="4911725"/>
          <p14:tracePt t="85546" x="5902325" y="4894263"/>
          <p14:tracePt t="85553" x="5902325" y="4867275"/>
          <p14:tracePt t="85563" x="5902325" y="4848225"/>
          <p14:tracePt t="85579" x="5902325" y="4813300"/>
          <p14:tracePt t="85596" x="5902325" y="4786313"/>
          <p14:tracePt t="85629" x="5902325" y="4776788"/>
          <p14:tracePt t="85665" x="5902325" y="4759325"/>
          <p14:tracePt t="85673" x="5902325" y="4751388"/>
          <p14:tracePt t="85681" x="5902325" y="4741863"/>
          <p14:tracePt t="85697" x="5902325" y="4724400"/>
          <p14:tracePt t="85826" x="5902325" y="4705350"/>
          <p14:tracePt t="86034" x="5902325" y="4732338"/>
          <p14:tracePt t="86050" x="5902325" y="4741863"/>
          <p14:tracePt t="86066" x="5902325" y="4751388"/>
          <p14:tracePt t="86074" x="5902325" y="4759325"/>
          <p14:tracePt t="86089" x="5902325" y="4786313"/>
          <p14:tracePt t="86113" x="5902325" y="4795838"/>
          <p14:tracePt t="86122" x="5919788" y="4813300"/>
          <p14:tracePt t="86170" x="5929313" y="4857750"/>
          <p14:tracePt t="86209" x="5929313" y="4867275"/>
          <p14:tracePt t="86217" x="5929313" y="4875213"/>
          <p14:tracePt t="86242" x="5929313" y="4894263"/>
          <p14:tracePt t="86249" x="5929313" y="4902200"/>
          <p14:tracePt t="86265" x="5929313" y="4919663"/>
          <p14:tracePt t="86297" x="5929313" y="4929188"/>
          <p14:tracePt t="86321" x="5929313" y="4946650"/>
          <p14:tracePt t="86329" x="5929313" y="4956175"/>
          <p14:tracePt t="86834" x="5929313" y="4946650"/>
          <p14:tracePt t="86842" x="5929313" y="4911725"/>
          <p14:tracePt t="86850" x="5929313" y="4902200"/>
          <p14:tracePt t="86862" x="5929313" y="4894263"/>
          <p14:tracePt t="86879" x="5956300" y="4848225"/>
          <p14:tracePt t="86896" x="5956300" y="4830763"/>
          <p14:tracePt t="86912" x="5956300" y="4803775"/>
          <p14:tracePt t="86930" x="5956300" y="4795838"/>
          <p14:tracePt t="87026" x="5956300" y="4786313"/>
          <p14:tracePt t="87042" x="5956300" y="4768850"/>
          <p14:tracePt t="87049" x="5956300" y="4759325"/>
          <p14:tracePt t="87065" x="5956300" y="4751388"/>
          <p14:tracePt t="87089" x="5956300" y="4741863"/>
          <p14:tracePt t="87418" x="5965825" y="4768850"/>
          <p14:tracePt t="87441" x="5965825" y="4786313"/>
          <p14:tracePt t="87450" x="5965825" y="4795838"/>
          <p14:tracePt t="87465" x="5973763" y="4822825"/>
          <p14:tracePt t="87498" x="5973763" y="4840288"/>
          <p14:tracePt t="87505" x="5973763" y="4857750"/>
          <p14:tracePt t="87514" x="5973763" y="4867275"/>
          <p14:tracePt t="87530" x="5973763" y="4894263"/>
          <p14:tracePt t="87546" x="5973763" y="4902200"/>
          <p14:tracePt t="87562" x="5973763" y="4929188"/>
          <p14:tracePt t="87596" x="5973763" y="4946650"/>
          <p14:tracePt t="87612" x="5973763" y="4965700"/>
          <p14:tracePt t="87629" x="5973763" y="4973638"/>
          <p14:tracePt t="88074" x="5973763" y="4956175"/>
          <p14:tracePt t="88114" x="5973763" y="4946650"/>
          <p14:tracePt t="88138" x="5973763" y="4929188"/>
          <p14:tracePt t="88146" x="5973763" y="4919663"/>
          <p14:tracePt t="88153" x="5973763" y="4911725"/>
          <p14:tracePt t="88163" x="5973763" y="4894263"/>
          <p14:tracePt t="88179" x="5965825" y="4848225"/>
          <p14:tracePt t="88212" x="5946775" y="4813300"/>
          <p14:tracePt t="88229" x="5946775" y="4786313"/>
          <p14:tracePt t="88246" x="5946775" y="4759325"/>
          <p14:tracePt t="89426" x="5946775" y="4751388"/>
          <p14:tracePt t="89482" x="5956300" y="4741863"/>
          <p14:tracePt t="89498" x="5991225" y="4732338"/>
          <p14:tracePt t="89514" x="6037263" y="4732338"/>
          <p14:tracePt t="89522" x="6054725" y="4714875"/>
          <p14:tracePt t="89530" x="6062663" y="4714875"/>
          <p14:tracePt t="89546" x="6099175" y="4697413"/>
          <p14:tracePt t="89563" x="6161088" y="4697413"/>
          <p14:tracePt t="89579" x="6205538" y="4697413"/>
          <p14:tracePt t="89596" x="6286500" y="4697413"/>
          <p14:tracePt t="89612" x="6340475" y="4697413"/>
          <p14:tracePt t="89629" x="6394450" y="4697413"/>
          <p14:tracePt t="89646" x="6438900" y="4697413"/>
          <p14:tracePt t="89662" x="6491288" y="4697413"/>
          <p14:tracePt t="89679" x="6589713" y="4697413"/>
          <p14:tracePt t="89696" x="6697663" y="4697413"/>
          <p14:tracePt t="89712" x="6823075" y="4697413"/>
          <p14:tracePt t="89730" x="6973888" y="4697413"/>
          <p14:tracePt t="89746" x="7018338" y="4697413"/>
          <p14:tracePt t="89763" x="7037388" y="4697413"/>
          <p14:tracePt t="89779" x="7054850" y="4697413"/>
          <p14:tracePt t="89796" x="7062788" y="4697413"/>
          <p14:tracePt t="89833" x="7081838" y="4697413"/>
          <p14:tracePt t="89849" x="7089775" y="4697413"/>
          <p14:tracePt t="89857" x="7108825" y="4697413"/>
          <p14:tracePt t="89865" x="7134225" y="4705350"/>
          <p14:tracePt t="89879" x="7143750" y="4705350"/>
          <p14:tracePt t="89895" x="7180263" y="4724400"/>
          <p14:tracePt t="89912" x="7197725" y="4724400"/>
          <p14:tracePt t="89929" x="7224713" y="4741863"/>
          <p14:tracePt t="89945" x="7242175" y="4741863"/>
          <p14:tracePt t="89962" x="7251700" y="4751388"/>
          <p14:tracePt t="90002" x="7259638" y="4759325"/>
          <p14:tracePt t="90012" x="7269163" y="4759325"/>
          <p14:tracePt t="90029" x="7286625" y="4776788"/>
          <p14:tracePt t="90046" x="7286625" y="4795838"/>
          <p14:tracePt t="90062" x="7313613" y="4813300"/>
          <p14:tracePt t="90079" x="7331075" y="4830763"/>
          <p14:tracePt t="90112" x="7340600" y="4848225"/>
          <p14:tracePt t="90169" x="7340600" y="4857750"/>
          <p14:tracePt t="90186" x="7358063" y="4867275"/>
          <p14:tracePt t="90210" x="7358063" y="4884738"/>
          <p14:tracePt t="90217" x="7358063" y="4894263"/>
          <p14:tracePt t="90233" x="7358063" y="4919663"/>
          <p14:tracePt t="90246" x="7358063" y="4938713"/>
          <p14:tracePt t="90262" x="7358063" y="4956175"/>
          <p14:tracePt t="90279" x="7358063" y="4965700"/>
          <p14:tracePt t="90296" x="7358063" y="4973638"/>
          <p14:tracePt t="90312" x="7358063" y="4991100"/>
          <p14:tracePt t="90330" x="7348538" y="5018088"/>
          <p14:tracePt t="90347" x="7340600" y="5018088"/>
          <p14:tracePt t="90362" x="7323138" y="5027613"/>
          <p14:tracePt t="90379" x="7277100" y="5027613"/>
          <p14:tracePt t="90396" x="7242175" y="5027613"/>
          <p14:tracePt t="90412" x="7215188" y="5027613"/>
          <p14:tracePt t="90429" x="7170738" y="5037138"/>
          <p14:tracePt t="90446" x="7108825" y="5054600"/>
          <p14:tracePt t="90462" x="7062788" y="5062538"/>
          <p14:tracePt t="90479" x="7018338" y="5062538"/>
          <p14:tracePt t="90496" x="6983413" y="5072063"/>
          <p14:tracePt t="90512" x="6938963" y="5072063"/>
          <p14:tracePt t="90530" x="6884988" y="5072063"/>
          <p14:tracePt t="90546" x="6840538" y="5072063"/>
          <p14:tracePt t="90563" x="6777038" y="5072063"/>
          <p14:tracePt t="90579" x="6715125" y="5054600"/>
          <p14:tracePt t="90595" x="6653213" y="5027613"/>
          <p14:tracePt t="90612" x="6608763" y="5010150"/>
          <p14:tracePt t="90629" x="6589713" y="5000625"/>
          <p14:tracePt t="90646" x="6572250" y="4991100"/>
          <p14:tracePt t="90682" x="6545263" y="4973638"/>
          <p14:tracePt t="90697" x="6527800" y="4965700"/>
          <p14:tracePt t="90714" x="6518275" y="4956175"/>
          <p14:tracePt t="90729" x="6510338" y="4946650"/>
          <p14:tracePt t="90746" x="6491288" y="4929188"/>
          <p14:tracePt t="90762" x="6483350" y="4902200"/>
          <p14:tracePt t="90779" x="6456363" y="4867275"/>
          <p14:tracePt t="90796" x="6456363" y="4848225"/>
          <p14:tracePt t="90812" x="6438900" y="4803775"/>
          <p14:tracePt t="90829" x="6438900" y="4786313"/>
          <p14:tracePt t="90846" x="6438900" y="4751388"/>
          <p14:tracePt t="90862" x="6438900" y="4732338"/>
          <p14:tracePt t="90879" x="6438900" y="4724400"/>
          <p14:tracePt t="90896" x="6438900" y="4687888"/>
          <p14:tracePt t="90930" x="6438900" y="4670425"/>
          <p14:tracePt t="90946" x="6438900" y="4643438"/>
          <p14:tracePt t="90963" x="6446838" y="4633913"/>
          <p14:tracePt t="90979" x="6465888" y="4616450"/>
          <p14:tracePt t="90995" x="6491288" y="4616450"/>
          <p14:tracePt t="91012" x="6545263" y="4589463"/>
          <p14:tracePt t="91029" x="6589713" y="4581525"/>
          <p14:tracePt t="91046" x="6653213" y="4581525"/>
          <p14:tracePt t="91062" x="6732588" y="4572000"/>
          <p14:tracePt t="91079" x="6786563" y="4572000"/>
          <p14:tracePt t="91096" x="6867525" y="4572000"/>
          <p14:tracePt t="91112" x="6911975" y="4572000"/>
          <p14:tracePt t="91130" x="6983413" y="4572000"/>
          <p14:tracePt t="91146" x="7018338" y="4572000"/>
          <p14:tracePt t="91163" x="7054850" y="4572000"/>
          <p14:tracePt t="91179" x="7072313" y="4581525"/>
          <p14:tracePt t="91195" x="7089775" y="4581525"/>
          <p14:tracePt t="91212" x="7134225" y="4598988"/>
          <p14:tracePt t="91229" x="7153275" y="4625975"/>
          <p14:tracePt t="91245" x="7180263" y="4633913"/>
          <p14:tracePt t="91262" x="7197725" y="4643438"/>
          <p14:tracePt t="91313" x="7224713" y="4660900"/>
          <p14:tracePt t="91322" x="7232650" y="4670425"/>
          <p14:tracePt t="91330" x="7242175" y="4679950"/>
          <p14:tracePt t="91346" x="7251700" y="4697413"/>
          <p14:tracePt t="91362" x="7259638" y="4741863"/>
          <p14:tracePt t="91379" x="7296150" y="4776788"/>
          <p14:tracePt t="91396" x="7296150" y="4786313"/>
          <p14:tracePt t="91412" x="7304088" y="4813300"/>
          <p14:tracePt t="91429" x="7304088" y="4830763"/>
          <p14:tracePt t="91445" x="7304088" y="4848225"/>
          <p14:tracePt t="91462" x="7304088" y="4884738"/>
          <p14:tracePt t="91479" x="7304088" y="4902200"/>
          <p14:tracePt t="91495" x="7304088" y="4938713"/>
          <p14:tracePt t="91512" x="7304088" y="4946650"/>
          <p14:tracePt t="91529" x="7304088" y="4956175"/>
          <p14:tracePt t="91545" x="7304088" y="4991100"/>
          <p14:tracePt t="91563" x="7304088" y="5010150"/>
          <p14:tracePt t="91579" x="7296150" y="5018088"/>
          <p14:tracePt t="91595" x="7286625" y="5018088"/>
          <p14:tracePt t="91612" x="7251700" y="5018088"/>
          <p14:tracePt t="91629" x="7205663" y="5027613"/>
          <p14:tracePt t="91645" x="7180263" y="5027613"/>
          <p14:tracePt t="91662" x="7134225" y="5027613"/>
          <p14:tracePt t="91679" x="7081838" y="5027613"/>
          <p14:tracePt t="91695" x="7054850" y="5054600"/>
          <p14:tracePt t="91712" x="7010400" y="5054600"/>
          <p14:tracePt t="91730" x="6902450" y="5054600"/>
          <p14:tracePt t="91746" x="6848475" y="5054600"/>
          <p14:tracePt t="91763" x="6786563" y="5054600"/>
          <p14:tracePt t="91779" x="6732588" y="5037138"/>
          <p14:tracePt t="91795" x="6705600" y="5027613"/>
          <p14:tracePt t="91812" x="6680200" y="5000625"/>
          <p14:tracePt t="92562" x="6680200" y="4991100"/>
          <p14:tracePt t="92570" x="6680200" y="4983163"/>
          <p14:tracePt t="92585" x="6688138" y="4983163"/>
          <p14:tracePt t="92595" x="6697663" y="4973638"/>
          <p14:tracePt t="92649" x="6715125" y="4965700"/>
          <p14:tracePt t="93730" x="6705600" y="4956175"/>
          <p14:tracePt t="93746" x="6697663" y="4956175"/>
          <p14:tracePt t="93754" x="6688138" y="4956175"/>
          <p14:tracePt t="93763" x="6670675" y="4956175"/>
          <p14:tracePt t="93779" x="6643688" y="4965700"/>
          <p14:tracePt t="93795" x="6599238" y="4973638"/>
          <p14:tracePt t="93813" x="6537325" y="5018088"/>
          <p14:tracePt t="93829" x="6473825" y="5037138"/>
          <p14:tracePt t="93845" x="6402388" y="5081588"/>
          <p14:tracePt t="93862" x="6269038" y="5133975"/>
          <p14:tracePt t="93879" x="6153150" y="5170488"/>
          <p14:tracePt t="93895" x="6000750" y="5214938"/>
          <p14:tracePt t="93912" x="5822950" y="5241925"/>
          <p14:tracePt t="93929" x="5634038" y="5313363"/>
          <p14:tracePt t="93946" x="5581650" y="5322888"/>
          <p14:tracePt t="93963" x="5562600" y="5330825"/>
          <p14:tracePt t="93979" x="5527675" y="5340350"/>
          <p14:tracePt t="93995" x="5518150" y="5357813"/>
          <p14:tracePt t="94012" x="5473700" y="5384800"/>
          <p14:tracePt t="94029" x="5456238" y="5384800"/>
          <p14:tracePt t="94045" x="5394325" y="5411788"/>
          <p14:tracePt t="94062" x="5330825" y="5419725"/>
          <p14:tracePt t="94079" x="5268913" y="5438775"/>
          <p14:tracePt t="94095" x="5180013" y="5446713"/>
          <p14:tracePt t="94112" x="5116513" y="5473700"/>
          <p14:tracePt t="94130" x="5062538" y="5483225"/>
          <p14:tracePt t="94146" x="5027613" y="5491163"/>
          <p14:tracePt t="94163" x="4983163" y="5510213"/>
          <p14:tracePt t="94179" x="4929188" y="5537200"/>
          <p14:tracePt t="94195" x="4875213" y="5537200"/>
          <p14:tracePt t="94212" x="4857750" y="5545138"/>
          <p14:tracePt t="94229" x="4830763" y="5554663"/>
          <p14:tracePt t="94245" x="4768850" y="5589588"/>
          <p14:tracePt t="94262" x="4687888" y="5634038"/>
          <p14:tracePt t="94279" x="4670425" y="5634038"/>
          <p14:tracePt t="94295" x="4633913" y="5661025"/>
          <p14:tracePt t="94586" x="4625975" y="5653088"/>
          <p14:tracePt t="94618" x="4625975" y="5643563"/>
          <p14:tracePt t="94642" x="4633913" y="5634038"/>
          <p14:tracePt t="94649" x="4633913" y="5626100"/>
          <p14:tracePt t="94674" x="4643438" y="5616575"/>
          <p14:tracePt t="94746" x="4652963" y="5608638"/>
          <p14:tracePt t="94762" x="4660900" y="5599113"/>
          <p14:tracePt t="94770" x="4679950" y="5599113"/>
          <p14:tracePt t="94779" x="4687888" y="5599113"/>
          <p14:tracePt t="94795" x="4697413" y="5581650"/>
          <p14:tracePt t="94812" x="4714875" y="5581650"/>
          <p14:tracePt t="94829" x="4741863" y="5572125"/>
          <p14:tracePt t="94946" x="4751388" y="5562600"/>
          <p14:tracePt t="95434" x="4768850" y="5562600"/>
          <p14:tracePt t="95466" x="4786313" y="5562600"/>
          <p14:tracePt t="95474" x="4795838" y="5562600"/>
          <p14:tracePt t="95482" x="4803775" y="5562600"/>
          <p14:tracePt t="95495" x="4822825" y="5562600"/>
          <p14:tracePt t="95512" x="4857750" y="5562600"/>
          <p14:tracePt t="95529" x="4919663" y="5562600"/>
          <p14:tracePt t="95546" x="4973638" y="5562600"/>
          <p14:tracePt t="95562" x="5010150" y="5562600"/>
          <p14:tracePt t="95579" x="5018088" y="5562600"/>
          <p14:tracePt t="95641" x="5027613" y="5562600"/>
          <p14:tracePt t="95673" x="5045075" y="5562600"/>
          <p14:tracePt t="95682" x="5062538" y="5562600"/>
          <p14:tracePt t="95698" x="5072063" y="5562600"/>
          <p14:tracePt t="95714" x="5081588" y="5562600"/>
          <p14:tracePt t="95730" x="5099050" y="5562600"/>
          <p14:tracePt t="95737" x="5108575" y="5562600"/>
          <p14:tracePt t="95746" x="5133975" y="5562600"/>
          <p14:tracePt t="95762" x="5153025" y="5562600"/>
          <p14:tracePt t="95905" x="5160963" y="5562600"/>
          <p14:tracePt t="96082" x="5170488" y="5562600"/>
          <p14:tracePt t="96097" x="5205413" y="5562600"/>
          <p14:tracePt t="96106" x="5214938" y="5562600"/>
          <p14:tracePt t="96113" x="5232400" y="5554663"/>
          <p14:tracePt t="96130" x="5241925" y="5554663"/>
          <p14:tracePt t="96145" x="5259388" y="5545138"/>
          <p14:tracePt t="96266" x="5268913" y="5545138"/>
          <p14:tracePt t="96274" x="5295900" y="5545138"/>
          <p14:tracePt t="96290" x="5313363" y="5545138"/>
          <p14:tracePt t="96306" x="5322888" y="5545138"/>
          <p14:tracePt t="96346" x="5340350" y="5545138"/>
          <p14:tracePt t="96354" x="5348288" y="5545138"/>
          <p14:tracePt t="96363" x="5367338" y="5545138"/>
          <p14:tracePt t="96379" x="5402263" y="5545138"/>
          <p14:tracePt t="96395" x="5429250" y="5545138"/>
          <p14:tracePt t="96412" x="5446713" y="5545138"/>
          <p14:tracePt t="96457" x="5456238" y="5545138"/>
          <p14:tracePt t="97362" x="5473700" y="5545138"/>
          <p14:tracePt t="97418" x="5483225" y="5545138"/>
          <p14:tracePt t="97986" x="5491163" y="5545138"/>
          <p14:tracePt t="98027" x="5510213" y="5545138"/>
          <p14:tracePt t="98034" x="5518150" y="5545138"/>
          <p14:tracePt t="98045" x="5537200" y="5545138"/>
          <p14:tracePt t="98062" x="5616575" y="5510213"/>
          <p14:tracePt t="98079" x="5759450" y="5419725"/>
          <p14:tracePt t="98095" x="5840413" y="5394325"/>
          <p14:tracePt t="98112" x="5956300" y="5375275"/>
          <p14:tracePt t="98128" x="6045200" y="5348288"/>
          <p14:tracePt t="98145" x="6054725" y="5348288"/>
          <p14:tracePt t="98218" x="6072188" y="5340350"/>
          <p14:tracePt t="98226" x="6081713" y="5340350"/>
          <p14:tracePt t="98234" x="6089650" y="5340350"/>
          <p14:tracePt t="98245" x="6099175" y="5330825"/>
          <p14:tracePt t="98266" x="6108700" y="5313363"/>
          <p14:tracePt t="98282" x="6108700" y="5303838"/>
          <p14:tracePt t="98305" x="6108700" y="5295900"/>
          <p14:tracePt t="98313" x="6108700" y="5286375"/>
          <p14:tracePt t="98330" x="6108700" y="5276850"/>
          <p14:tracePt t="98346" x="6108700" y="5251450"/>
          <p14:tracePt t="98362" x="6108700" y="5241925"/>
          <p14:tracePt t="98379" x="6108700" y="5232400"/>
          <p14:tracePt t="98395" x="6108700" y="5224463"/>
          <p14:tracePt t="98412" x="6089650" y="5214938"/>
          <p14:tracePt t="98428" x="6027738" y="5214938"/>
          <p14:tracePt t="98445" x="5983288" y="5214938"/>
          <p14:tracePt t="98462" x="5938838" y="5214938"/>
          <p14:tracePt t="98478" x="5919788" y="5214938"/>
          <p14:tracePt t="98495" x="5911850" y="5214938"/>
          <p14:tracePt t="98512" x="5884863" y="5214938"/>
          <p14:tracePt t="98529" x="5857875" y="5214938"/>
          <p14:tracePt t="98545" x="5803900" y="5241925"/>
          <p14:tracePt t="98563" x="5776913" y="5251450"/>
          <p14:tracePt t="98579" x="5751513" y="5259388"/>
          <p14:tracePt t="98649" x="5741988" y="5259388"/>
          <p14:tracePt t="98665" x="5732463" y="5268913"/>
          <p14:tracePt t="98673" x="5705475" y="5295900"/>
          <p14:tracePt t="98697" x="5697538" y="5303838"/>
          <p14:tracePt t="98713" x="5688013" y="5313363"/>
          <p14:tracePt t="98737" x="5680075" y="5322888"/>
          <p14:tracePt t="98762" x="5680075" y="5340350"/>
          <p14:tracePt t="98769" x="5680075" y="5348288"/>
          <p14:tracePt t="98785" x="5680075" y="5357813"/>
          <p14:tracePt t="98801" x="5680075" y="5367338"/>
          <p14:tracePt t="98812" x="5680075" y="5384800"/>
          <p14:tracePt t="98828" x="5680075" y="5394325"/>
          <p14:tracePt t="98845" x="5680075" y="5411788"/>
          <p14:tracePt t="98862" x="5680075" y="5419725"/>
          <p14:tracePt t="98879" x="5680075" y="5446713"/>
          <p14:tracePt t="98895" x="5688013" y="5456238"/>
          <p14:tracePt t="98912" x="5697538" y="5473700"/>
          <p14:tracePt t="98929" x="5705475" y="5483225"/>
          <p14:tracePt t="98945" x="5741988" y="5510213"/>
          <p14:tracePt t="98963" x="5759450" y="5537200"/>
          <p14:tracePt t="98979" x="5786438" y="5554663"/>
          <p14:tracePt t="98995" x="5795963" y="5562600"/>
          <p14:tracePt t="99028" x="5803900" y="5572125"/>
          <p14:tracePt t="99049" x="5813425" y="5572125"/>
          <p14:tracePt t="99062" x="5822950" y="5589588"/>
          <p14:tracePt t="99081" x="5857875" y="5599113"/>
          <p14:tracePt t="99095" x="5867400" y="5608638"/>
          <p14:tracePt t="99113" x="5884863" y="5608638"/>
          <p14:tracePt t="99129" x="5902325" y="5608638"/>
          <p14:tracePt t="99145" x="5929313" y="5616575"/>
          <p14:tracePt t="99162" x="5956300" y="5616575"/>
          <p14:tracePt t="99178" x="5965825" y="5616575"/>
          <p14:tracePt t="99196" x="6010275" y="5616575"/>
          <p14:tracePt t="99212" x="6027738" y="5616575"/>
          <p14:tracePt t="99229" x="6089650" y="5616575"/>
          <p14:tracePt t="99245" x="6134100" y="5616575"/>
          <p14:tracePt t="99262" x="6180138" y="5616575"/>
          <p14:tracePt t="99278" x="6188075" y="5616575"/>
          <p14:tracePt t="99295" x="6205538" y="5616575"/>
          <p14:tracePt t="99312" x="6232525" y="5608638"/>
          <p14:tracePt t="99329" x="6251575" y="5599113"/>
          <p14:tracePt t="99346" x="6296025" y="5581650"/>
          <p14:tracePt t="99346" x="6323013" y="5562600"/>
          <p14:tracePt t="99362" x="6340475" y="5545138"/>
          <p14:tracePt t="99378" x="6348413" y="5545138"/>
          <p14:tracePt t="99412" x="6357938" y="5537200"/>
          <p14:tracePt t="99428" x="6375400" y="5537200"/>
          <p14:tracePt t="99445" x="6394450" y="5527675"/>
          <p14:tracePt t="99462" x="6411913" y="5510213"/>
          <p14:tracePt t="99479" x="6429375" y="5491163"/>
          <p14:tracePt t="99495" x="6438900" y="5483225"/>
          <p14:tracePt t="99642" x="6438900" y="5465763"/>
          <p14:tracePt t="99673" x="6438900" y="5456238"/>
          <p14:tracePt t="99697" x="6438900" y="5446713"/>
          <p14:tracePt t="99713" x="6438900" y="5429250"/>
          <p14:tracePt t="99729" x="6438900" y="5411788"/>
          <p14:tracePt t="99737" x="6438900" y="5402263"/>
          <p14:tracePt t="99746" x="6438900" y="5394325"/>
          <p14:tracePt t="99769" x="6438900" y="5384800"/>
          <p14:tracePt t="99779" x="6419850" y="5375275"/>
          <p14:tracePt t="99795" x="6402388" y="5348288"/>
          <p14:tracePt t="99817" x="6394450" y="5322888"/>
          <p14:tracePt t="99881" x="6375400" y="5313363"/>
          <p14:tracePt t="99889" x="6367463" y="5313363"/>
          <p14:tracePt t="99930" x="6357938" y="5313363"/>
          <p14:tracePt t="100122" x="6348413" y="5303838"/>
          <p14:tracePt t="100170" x="6348413" y="5295900"/>
          <p14:tracePt t="100401" x="6340475" y="5295900"/>
          <p14:tracePt t="100417" x="6330950" y="5303838"/>
          <p14:tracePt t="100425" x="6323013" y="5313363"/>
          <p14:tracePt t="100433" x="6296025" y="5340350"/>
          <p14:tracePt t="100465" x="6286500" y="5348288"/>
          <p14:tracePt t="100489" x="6276975" y="5357813"/>
          <p14:tracePt t="100505" x="6269038" y="5367338"/>
          <p14:tracePt t="100513" x="6251575" y="5375275"/>
          <p14:tracePt t="100529" x="6242050" y="5384800"/>
          <p14:tracePt t="100594" x="6242050" y="5402263"/>
          <p14:tracePt t="100601" x="6232525" y="5411788"/>
          <p14:tracePt t="100612" x="6224588" y="5419725"/>
          <p14:tracePt t="101138" x="6232525" y="5419725"/>
          <p14:tracePt t="101154" x="6251575" y="5419725"/>
          <p14:tracePt t="101185" x="6259513" y="5419725"/>
          <p14:tracePt t="101225" x="6269038" y="5419725"/>
          <p14:tracePt t="101273" x="6286500" y="5419725"/>
          <p14:tracePt t="101330" x="6296025" y="5419725"/>
          <p14:tracePt t="101338" x="6313488" y="5419725"/>
          <p14:tracePt t="101353" x="6323013" y="5419725"/>
          <p14:tracePt t="101363" x="6357938" y="5419725"/>
          <p14:tracePt t="101433" x="6367463" y="5419725"/>
          <p14:tracePt t="101442" x="6375400" y="5419725"/>
          <p14:tracePt t="101449" x="6411913" y="5419725"/>
          <p14:tracePt t="101462" x="6438900" y="5394325"/>
          <p14:tracePt t="101478" x="6465888" y="5384800"/>
          <p14:tracePt t="101495" x="6491288" y="5384800"/>
          <p14:tracePt t="101512" x="6518275" y="5367338"/>
          <p14:tracePt t="101682" x="6537325" y="5367338"/>
          <p14:tracePt t="101714" x="6545263" y="5367338"/>
          <p14:tracePt t="101898" x="6562725" y="5367338"/>
          <p14:tracePt t="102042" x="6572250" y="5367338"/>
          <p14:tracePt t="102065" x="6572250" y="5384800"/>
          <p14:tracePt t="102081" x="6572250" y="5402263"/>
          <p14:tracePt t="102089" x="6562725" y="5411788"/>
          <p14:tracePt t="102106" x="6554788" y="5438775"/>
          <p14:tracePt t="102114" x="6537325" y="5438775"/>
          <p14:tracePt t="102128" x="6527800" y="5446713"/>
          <p14:tracePt t="102146" x="6510338" y="5465763"/>
          <p14:tracePt t="102162" x="6473825" y="5473700"/>
          <p14:tracePt t="102195" x="6473825" y="5491163"/>
          <p14:tracePt t="102212" x="6465888" y="5500688"/>
          <p14:tracePt t="102257" x="6456363" y="5510213"/>
          <p14:tracePt t="102561" x="6456363" y="5518150"/>
          <p14:tracePt t="102569" x="6491288" y="5545138"/>
          <p14:tracePt t="102585" x="6545263" y="5554663"/>
          <p14:tracePt t="102595" x="6581775" y="5572125"/>
          <p14:tracePt t="102612" x="6634163" y="5581650"/>
          <p14:tracePt t="102628" x="6705600" y="5608638"/>
          <p14:tracePt t="102645" x="6804025" y="5634038"/>
          <p14:tracePt t="102662" x="6938963" y="5661025"/>
          <p14:tracePt t="102678" x="7037388" y="5688013"/>
          <p14:tracePt t="102695" x="7099300" y="5705475"/>
          <p14:tracePt t="102712" x="7143750" y="5705475"/>
          <p14:tracePt t="102728" x="7180263" y="5705475"/>
          <p14:tracePt t="102745" x="7188200" y="5715000"/>
          <p14:tracePt t="102922" x="7134225" y="5697538"/>
          <p14:tracePt t="102930" x="7081838" y="5670550"/>
          <p14:tracePt t="102937" x="7000875" y="5634038"/>
          <p14:tracePt t="102946" x="6894513" y="5581650"/>
          <p14:tracePt t="102962" x="6724650" y="5500688"/>
          <p14:tracePt t="102979" x="6626225" y="5429250"/>
          <p14:tracePt t="102995" x="6589713" y="5419725"/>
          <p14:tracePt t="103322" x="6599238" y="5419725"/>
          <p14:tracePt t="103330" x="6626225" y="5419725"/>
          <p14:tracePt t="103338" x="6643688" y="5419725"/>
          <p14:tracePt t="103346" x="6688138" y="5419725"/>
          <p14:tracePt t="103362" x="6715125" y="5419725"/>
          <p14:tracePt t="103379" x="6769100" y="5419725"/>
          <p14:tracePt t="103395" x="6796088" y="5419725"/>
          <p14:tracePt t="103457" x="6823075" y="5438775"/>
          <p14:tracePt t="103473" x="6831013" y="5446713"/>
          <p14:tracePt t="103481" x="6867525" y="5456238"/>
          <p14:tracePt t="103498" x="6894513" y="5465763"/>
          <p14:tracePt t="103514" x="6911975" y="5465763"/>
          <p14:tracePt t="103521" x="6929438" y="5465763"/>
          <p14:tracePt t="103618" x="6938963" y="5465763"/>
          <p14:tracePt t="103642" x="6946900" y="5465763"/>
          <p14:tracePt t="103650" x="6965950" y="5465763"/>
          <p14:tracePt t="103662" x="6973888" y="5465763"/>
          <p14:tracePt t="103678" x="7000875" y="5491163"/>
          <p14:tracePt t="104202" x="7018338" y="5491163"/>
          <p14:tracePt t="104217" x="7027863" y="5491163"/>
          <p14:tracePt t="104225" x="7037388" y="5491163"/>
          <p14:tracePt t="104233" x="7054850" y="5491163"/>
          <p14:tracePt t="104245" x="7072313" y="5491163"/>
          <p14:tracePt t="104261" x="7081838" y="5491163"/>
          <p14:tracePt t="104278" x="7099300" y="5491163"/>
          <p14:tracePt t="104295" x="7134225" y="5491163"/>
          <p14:tracePt t="104312" x="7143750" y="5491163"/>
          <p14:tracePt t="104346" x="7153275" y="5491163"/>
          <p14:tracePt t="104362" x="7170738" y="5491163"/>
          <p14:tracePt t="104426" x="7188200" y="5491163"/>
          <p14:tracePt t="104449" x="7197725" y="5491163"/>
          <p14:tracePt t="105714" x="7197725" y="5473700"/>
          <p14:tracePt t="105762" x="7188200" y="5438775"/>
          <p14:tracePt t="105770" x="7180263" y="5429250"/>
          <p14:tracePt t="105779" x="7170738" y="5419725"/>
          <p14:tracePt t="105795" x="7081838" y="5367338"/>
          <p14:tracePt t="105812" x="7018338" y="5322888"/>
          <p14:tracePt t="105829" x="6946900" y="5276850"/>
          <p14:tracePt t="105845" x="6911975" y="5241925"/>
          <p14:tracePt t="105862" x="6902450" y="5232400"/>
          <p14:tracePt t="105878" x="6858000" y="5160963"/>
          <p14:tracePt t="105895" x="6769100" y="5037138"/>
          <p14:tracePt t="105912" x="6545263" y="4822825"/>
          <p14:tracePt t="105928" x="6232525" y="4545013"/>
          <p14:tracePt t="105946" x="5670550" y="4125913"/>
          <p14:tracePt t="105962" x="5276850" y="3751263"/>
          <p14:tracePt t="105979" x="4965700" y="3438525"/>
          <p14:tracePt t="105995" x="4741863" y="3197225"/>
          <p14:tracePt t="106011" x="4572000" y="2955925"/>
          <p14:tracePt t="106028" x="4456113" y="2786063"/>
          <p14:tracePt t="106045" x="4313238" y="2589213"/>
          <p14:tracePt t="106062" x="4187825" y="2357438"/>
          <p14:tracePt t="106078" x="4017963" y="2116138"/>
          <p14:tracePt t="106095" x="3813175" y="1830388"/>
          <p14:tracePt t="106111" x="3643313" y="1589088"/>
          <p14:tracePt t="106128" x="3482975" y="1357313"/>
          <p14:tracePt t="106145" x="3340100" y="1160463"/>
          <p14:tracePt t="106162" x="3125788" y="822325"/>
          <p14:tracePt t="106179" x="3000375" y="625475"/>
          <p14:tracePt t="106195" x="2857500" y="411163"/>
          <p14:tracePt t="106211" x="2679700" y="196850"/>
          <p14:tracePt t="106228" x="2482850" y="17463"/>
          <p14:tracePt t="106245" x="2330450" y="0"/>
          <p14:tracePt t="106262" x="2205038" y="0"/>
          <p14:tracePt t="106279" x="2125663" y="0"/>
          <p14:tracePt t="106295" x="2108200" y="0"/>
          <p14:tracePt t="106311" x="2098675" y="0"/>
          <p14:tracePt t="106328" x="2062163" y="0"/>
          <p14:tracePt t="106345" x="2044700" y="0"/>
          <p14:tracePt t="106362" x="2009775" y="0"/>
          <p14:tracePt t="106379" x="1965325" y="0"/>
          <p14:tracePt t="106395" x="1946275" y="0"/>
          <p14:tracePt t="106411" x="1938338" y="0"/>
          <p14:tracePt t="106428" x="1919288" y="0"/>
          <p14:tracePt t="106445" x="1893888" y="0"/>
          <p14:tracePt t="106462" x="1884363" y="9525"/>
          <p14:tracePt t="106478" x="1857375" y="17463"/>
          <p14:tracePt t="106495" x="1839913" y="44450"/>
          <p14:tracePt t="106511" x="1822450" y="61913"/>
          <p14:tracePt t="106528" x="1795463" y="71438"/>
          <p14:tracePt t="106562" x="1776413" y="71438"/>
          <p14:tracePt t="106579" x="1751013" y="71438"/>
          <p14:tracePt t="106595" x="1741488" y="80963"/>
          <p14:tracePt t="106628" x="1731963" y="80963"/>
          <p14:tracePt t="106645" x="1704975" y="80963"/>
          <p14:tracePt t="106661" x="1679575" y="80963"/>
          <p14:tracePt t="106678" x="1670050" y="80963"/>
          <p14:tracePt t="106695" x="1652588" y="80963"/>
          <p14:tracePt t="106786" x="1643063" y="80963"/>
          <p14:tracePt t="106801" x="1633538" y="80963"/>
          <p14:tracePt t="106817" x="1616075" y="80963"/>
          <p14:tracePt t="106922" x="1598613" y="80963"/>
          <p14:tracePt t="106937" x="1589088" y="80963"/>
          <p14:tracePt t="106945" x="1581150" y="80963"/>
          <p14:tracePt t="106954" x="1571625" y="80963"/>
          <p14:tracePt t="106963" x="1544638" y="80963"/>
          <p14:tracePt t="106979" x="1536700" y="80963"/>
          <p14:tracePt t="106995" x="1527175" y="80963"/>
          <p14:tracePt t="108094" x="1473200" y="80963"/>
          <p14:tracePt t="108194" x="1482725" y="80963"/>
          <p14:tracePt t="108201" x="1536700" y="80963"/>
          <p14:tracePt t="108211" x="1633538" y="115888"/>
          <p14:tracePt t="108228" x="1884363" y="231775"/>
          <p14:tracePt t="108245" x="2205038" y="339725"/>
          <p14:tracePt t="108261" x="2625725" y="465138"/>
          <p14:tracePt t="108278" x="3125788" y="625475"/>
          <p14:tracePt t="108295" x="3608388" y="750888"/>
          <p14:tracePt t="108311" x="4044950" y="812800"/>
          <p14:tracePt t="108328" x="4402138" y="847725"/>
          <p14:tracePt t="108345" x="4625975" y="866775"/>
          <p14:tracePt t="108362" x="4714875" y="8667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r>
              <a:rPr lang="en-US" altLang="en-US" smtClean="0">
                <a:solidFill>
                  <a:srgbClr val="A50021"/>
                </a:solidFill>
              </a:rPr>
              <a:t>The Sinusoidal Signal</a:t>
            </a:r>
            <a:endParaRPr lang="en-US" altLang="en-US" smtClean="0"/>
          </a:p>
        </p:txBody>
      </p:sp>
      <p:pic>
        <p:nvPicPr>
          <p:cNvPr id="23555" name="Picture 7" descr="fig 9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1066800"/>
            <a:ext cx="4267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 Box 8"/>
          <p:cNvSpPr txBox="1">
            <a:spLocks noChangeArrowheads="1"/>
          </p:cNvSpPr>
          <p:nvPr/>
        </p:nvSpPr>
        <p:spPr bwMode="auto">
          <a:xfrm>
            <a:off x="2057400" y="4495801"/>
            <a:ext cx="4038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</a:rPr>
              <a:t>A sinusoidal voltage/current source produces a voltage/current that varies sinusoidally with time</a:t>
            </a:r>
            <a:r>
              <a:rPr lang="en-US" altLang="en-US" sz="18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3557" name="Text Box 10"/>
          <p:cNvSpPr txBox="1">
            <a:spLocks noChangeArrowheads="1"/>
          </p:cNvSpPr>
          <p:nvPr/>
        </p:nvSpPr>
        <p:spPr bwMode="auto">
          <a:xfrm>
            <a:off x="6400800" y="1066801"/>
            <a:ext cx="36576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T</a:t>
            </a:r>
            <a:r>
              <a:rPr lang="en-US" altLang="en-US" sz="1800"/>
              <a:t> : period of the function (s)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f</a:t>
            </a:r>
            <a:r>
              <a:rPr lang="en-US" altLang="en-US" sz="1800"/>
              <a:t> : frequency of the function (Hz)</a:t>
            </a:r>
          </a:p>
        </p:txBody>
      </p:sp>
      <p:graphicFrame>
        <p:nvGraphicFramePr>
          <p:cNvPr id="23558" name="Object 13"/>
          <p:cNvGraphicFramePr>
            <a:graphicFrameLocks noChangeAspect="1"/>
          </p:cNvGraphicFramePr>
          <p:nvPr/>
        </p:nvGraphicFramePr>
        <p:xfrm>
          <a:off x="2667000" y="3962400"/>
          <a:ext cx="2743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Equation" r:id="rId6" imgW="1143000" imgH="228600" progId="Equation.3">
                  <p:embed/>
                </p:oleObj>
              </mc:Choice>
              <mc:Fallback>
                <p:oleObj name="Equation" r:id="rId6" imgW="1143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962400"/>
                        <a:ext cx="2743200" cy="457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Rectangle 16"/>
          <p:cNvSpPr>
            <a:spLocks noChangeArrowheads="1"/>
          </p:cNvSpPr>
          <p:nvPr/>
        </p:nvSpPr>
        <p:spPr bwMode="auto">
          <a:xfrm>
            <a:off x="1676401" y="31252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3560" name="Object 15"/>
          <p:cNvGraphicFramePr>
            <a:graphicFrameLocks noChangeAspect="1"/>
          </p:cNvGraphicFramePr>
          <p:nvPr/>
        </p:nvGraphicFramePr>
        <p:xfrm>
          <a:off x="7696200" y="1752601"/>
          <a:ext cx="7762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Equation" r:id="rId8" imgW="431613" imgH="393529" progId="Equation.3">
                  <p:embed/>
                </p:oleObj>
              </mc:Choice>
              <mc:Fallback>
                <p:oleObj name="Equation" r:id="rId8" imgW="431613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1752601"/>
                        <a:ext cx="776288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17"/>
          <p:cNvGraphicFramePr>
            <a:graphicFrameLocks noChangeAspect="1"/>
          </p:cNvGraphicFramePr>
          <p:nvPr/>
        </p:nvGraphicFramePr>
        <p:xfrm>
          <a:off x="7391400" y="2819400"/>
          <a:ext cx="16002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Equation" r:id="rId10" imgW="990170" imgH="304668" progId="Equation.3">
                  <p:embed/>
                </p:oleObj>
              </mc:Choice>
              <mc:Fallback>
                <p:oleObj name="Equation" r:id="rId10" imgW="990170" imgH="3046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819400"/>
                        <a:ext cx="16002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2" name="Rectangle 20"/>
          <p:cNvSpPr>
            <a:spLocks noChangeArrowheads="1"/>
          </p:cNvSpPr>
          <p:nvPr/>
        </p:nvSpPr>
        <p:spPr bwMode="auto">
          <a:xfrm>
            <a:off x="1676401" y="31252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3563" name="Object 19"/>
          <p:cNvGraphicFramePr>
            <a:graphicFrameLocks noChangeAspect="1"/>
          </p:cNvGraphicFramePr>
          <p:nvPr/>
        </p:nvGraphicFramePr>
        <p:xfrm>
          <a:off x="6221413" y="3703638"/>
          <a:ext cx="4214812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12" imgW="2921000" imgH="393700" progId="Equation.3">
                  <p:embed/>
                </p:oleObj>
              </mc:Choice>
              <mc:Fallback>
                <p:oleObj name="Equation" r:id="rId12" imgW="2921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413" y="3703638"/>
                        <a:ext cx="4214812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4" name="Text Box 21"/>
          <p:cNvSpPr txBox="1">
            <a:spLocks noChangeArrowheads="1"/>
          </p:cNvSpPr>
          <p:nvPr/>
        </p:nvSpPr>
        <p:spPr bwMode="auto">
          <a:xfrm>
            <a:off x="6381750" y="2438401"/>
            <a:ext cx="434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800">
                <a:solidFill>
                  <a:srgbClr val="FF0000"/>
                </a:solidFill>
              </a:rPr>
              <a:t>ω</a:t>
            </a:r>
            <a:r>
              <a:rPr lang="el-GR" altLang="en-US" sz="1800"/>
              <a:t> </a:t>
            </a:r>
            <a:r>
              <a:rPr lang="en-US" altLang="en-US" sz="1800"/>
              <a:t>: angular frequency (</a:t>
            </a:r>
            <a:r>
              <a:rPr lang="en-US" altLang="en-US" sz="1800">
                <a:solidFill>
                  <a:srgbClr val="0000FF"/>
                </a:solidFill>
              </a:rPr>
              <a:t>radians/second</a:t>
            </a:r>
            <a:r>
              <a:rPr lang="en-US" altLang="en-US" sz="1800"/>
              <a:t>)</a:t>
            </a:r>
            <a:endParaRPr lang="el-GR" altLang="en-US" sz="1800"/>
          </a:p>
        </p:txBody>
      </p:sp>
      <p:sp>
        <p:nvSpPr>
          <p:cNvPr id="23565" name="Text Box 30"/>
          <p:cNvSpPr txBox="1">
            <a:spLocks noChangeArrowheads="1"/>
          </p:cNvSpPr>
          <p:nvPr/>
        </p:nvSpPr>
        <p:spPr bwMode="auto">
          <a:xfrm>
            <a:off x="6613525" y="29321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3566" name="Text Box 36"/>
          <p:cNvSpPr txBox="1">
            <a:spLocks noChangeArrowheads="1"/>
          </p:cNvSpPr>
          <p:nvPr/>
        </p:nvSpPr>
        <p:spPr bwMode="auto">
          <a:xfrm>
            <a:off x="6400800" y="3276601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800">
                <a:solidFill>
                  <a:srgbClr val="FF0000"/>
                </a:solidFill>
              </a:rPr>
              <a:t>Φ</a:t>
            </a:r>
            <a:r>
              <a:rPr lang="en-US" altLang="en-US" sz="1800"/>
              <a:t>: phase angle (</a:t>
            </a:r>
            <a:r>
              <a:rPr lang="en-US" altLang="en-US" sz="1800">
                <a:solidFill>
                  <a:srgbClr val="0000FF"/>
                </a:solidFill>
              </a:rPr>
              <a:t>degree</a:t>
            </a:r>
            <a:r>
              <a:rPr lang="en-US" altLang="en-US" sz="1800"/>
              <a:t>)</a:t>
            </a:r>
            <a:endParaRPr lang="el-GR" altLang="en-US" sz="1800"/>
          </a:p>
        </p:txBody>
      </p:sp>
      <p:sp>
        <p:nvSpPr>
          <p:cNvPr id="23567" name="Rectangle 37"/>
          <p:cNvSpPr>
            <a:spLocks noChangeArrowheads="1"/>
          </p:cNvSpPr>
          <p:nvPr/>
        </p:nvSpPr>
        <p:spPr bwMode="auto">
          <a:xfrm>
            <a:off x="6324600" y="4267201"/>
            <a:ext cx="313055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V</a:t>
            </a:r>
            <a:r>
              <a:rPr lang="en-US" altLang="en-US" sz="1800" baseline="-25000">
                <a:solidFill>
                  <a:srgbClr val="FF0000"/>
                </a:solidFill>
              </a:rPr>
              <a:t>m</a:t>
            </a:r>
            <a:r>
              <a:rPr lang="en-US" altLang="en-US" sz="1800"/>
              <a:t> : maximum amplitude (V)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V</a:t>
            </a:r>
            <a:r>
              <a:rPr lang="en-US" altLang="en-US" sz="1800" baseline="-25000">
                <a:solidFill>
                  <a:srgbClr val="FF0000"/>
                </a:solidFill>
              </a:rPr>
              <a:t>rms</a:t>
            </a:r>
            <a:r>
              <a:rPr lang="en-US" altLang="en-US" sz="1800"/>
              <a:t>: root mean square value</a:t>
            </a:r>
          </a:p>
        </p:txBody>
      </p:sp>
      <p:sp>
        <p:nvSpPr>
          <p:cNvPr id="23568" name="Rectangle 39"/>
          <p:cNvSpPr>
            <a:spLocks noChangeArrowheads="1"/>
          </p:cNvSpPr>
          <p:nvPr/>
        </p:nvSpPr>
        <p:spPr bwMode="auto">
          <a:xfrm>
            <a:off x="1676401" y="303954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3569" name="Object 38"/>
          <p:cNvGraphicFramePr>
            <a:graphicFrameLocks noChangeAspect="1"/>
          </p:cNvGraphicFramePr>
          <p:nvPr/>
        </p:nvGraphicFramePr>
        <p:xfrm>
          <a:off x="6019800" y="5105400"/>
          <a:ext cx="44275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14" imgW="2336800" imgH="558800" progId="Equation.3">
                  <p:embed/>
                </p:oleObj>
              </mc:Choice>
              <mc:Fallback>
                <p:oleObj name="Equation" r:id="rId14" imgW="23368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5105400"/>
                        <a:ext cx="4427538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A5002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0" name="Text Box 21"/>
          <p:cNvSpPr txBox="1">
            <a:spLocks noChangeArrowheads="1"/>
          </p:cNvSpPr>
          <p:nvPr/>
        </p:nvSpPr>
        <p:spPr bwMode="auto">
          <a:xfrm>
            <a:off x="1905000" y="5715000"/>
            <a:ext cx="434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l-GR" altLang="en-US" sz="1800">
                <a:solidFill>
                  <a:srgbClr val="FF0000"/>
                </a:solidFill>
              </a:rPr>
              <a:t>Ω</a:t>
            </a:r>
            <a:r>
              <a:rPr lang="en-US" altLang="en-US" sz="1800">
                <a:solidFill>
                  <a:srgbClr val="FF0000"/>
                </a:solidFill>
              </a:rPr>
              <a:t>t + </a:t>
            </a:r>
            <a:r>
              <a:rPr lang="el-GR" altLang="en-US" sz="1800">
                <a:solidFill>
                  <a:srgbClr val="FF0000"/>
                </a:solidFill>
              </a:rPr>
              <a:t>Φ</a:t>
            </a:r>
            <a:r>
              <a:rPr lang="el-GR" altLang="en-US" sz="1800"/>
              <a:t> </a:t>
            </a:r>
            <a:r>
              <a:rPr lang="en-US" altLang="en-US" sz="1800"/>
              <a:t>:</a:t>
            </a:r>
            <a:r>
              <a:rPr lang="en-US" altLang="en-US" sz="1800" b="1"/>
              <a:t> </a:t>
            </a:r>
            <a:r>
              <a:rPr lang="en-US" altLang="en-US" sz="1800"/>
              <a:t>the </a:t>
            </a:r>
            <a:r>
              <a:rPr lang="en-US" altLang="en-US" sz="1800" i="1"/>
              <a:t>argument of the sinusoid</a:t>
            </a:r>
            <a:endParaRPr lang="el-GR" altLang="en-US" sz="18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3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42"/>
    </mc:Choice>
    <mc:Fallback xmlns="">
      <p:transition spd="slow" advTm="10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60" x="1108075" y="5062538"/>
          <p14:tracePt t="3265" x="1098550" y="5054600"/>
          <p14:tracePt t="3273" x="1044575" y="5027613"/>
          <p14:tracePt t="3280" x="1036638" y="5027613"/>
          <p14:tracePt t="3295" x="1027113" y="5027613"/>
          <p14:tracePt t="3361" x="1017588" y="5027613"/>
          <p14:tracePt t="3378" x="1017588" y="5037138"/>
          <p14:tracePt t="3384" x="1027113" y="5062538"/>
          <p14:tracePt t="3395" x="1036638" y="5089525"/>
          <p14:tracePt t="3412" x="1108075" y="5126038"/>
          <p14:tracePt t="3428" x="1169988" y="5160963"/>
          <p14:tracePt t="3445" x="1231900" y="5187950"/>
          <p14:tracePt t="3462" x="1241425" y="5197475"/>
          <p14:tracePt t="3689" x="1268413" y="5170488"/>
          <p14:tracePt t="3696" x="1285875" y="5081588"/>
          <p14:tracePt t="3704" x="1303338" y="4938713"/>
          <p14:tracePt t="3713" x="1322388" y="4813300"/>
          <p14:tracePt t="3729" x="1366838" y="4589463"/>
          <p14:tracePt t="3746" x="1384300" y="4340225"/>
          <p14:tracePt t="3762" x="1438275" y="4098925"/>
          <p14:tracePt t="3778" x="1438275" y="3902075"/>
          <p14:tracePt t="3795" x="1438275" y="3687763"/>
          <p14:tracePt t="3812" x="1455738" y="3465513"/>
          <p14:tracePt t="3828" x="1473200" y="3179763"/>
          <p14:tracePt t="3845" x="1473200" y="2955925"/>
          <p14:tracePt t="3862" x="1473200" y="2741613"/>
          <p14:tracePt t="3878" x="1527175" y="2562225"/>
          <p14:tracePt t="3895" x="1554163" y="2428875"/>
          <p14:tracePt t="3912" x="1571625" y="2295525"/>
          <p14:tracePt t="3929" x="1598613" y="2071688"/>
          <p14:tracePt t="3945" x="1616075" y="1965325"/>
          <p14:tracePt t="3961" x="1643063" y="1847850"/>
          <p14:tracePt t="3978" x="1633538" y="1679575"/>
          <p14:tracePt t="3995" x="1562100" y="1446213"/>
          <p14:tracePt t="4012" x="1517650" y="1285875"/>
          <p14:tracePt t="4028" x="1473200" y="1169988"/>
          <p14:tracePt t="4045" x="1473200" y="1081088"/>
          <p14:tracePt t="4061" x="1438275" y="1044575"/>
          <p14:tracePt t="4079" x="1438275" y="1009650"/>
          <p14:tracePt t="4095" x="1438275" y="1000125"/>
          <p14:tracePt t="4112" x="1438275" y="990600"/>
          <p14:tracePt t="4128" x="1438275" y="955675"/>
          <p14:tracePt t="4257" x="1438275" y="973138"/>
          <p14:tracePt t="4265" x="1438275" y="1044575"/>
          <p14:tracePt t="4278" x="1438275" y="1116013"/>
          <p14:tracePt t="4296" x="1438275" y="1204913"/>
          <p14:tracePt t="4681" x="1438275" y="1187450"/>
          <p14:tracePt t="4696" x="1438275" y="1179513"/>
          <p14:tracePt t="4704" x="1438275" y="1143000"/>
          <p14:tracePt t="4713" x="1438275" y="1133475"/>
          <p14:tracePt t="4729" x="1438275" y="1071563"/>
          <p14:tracePt t="4746" x="1438275" y="1009650"/>
          <p14:tracePt t="4761" x="1438275" y="990600"/>
          <p14:tracePt t="4778" x="1438275" y="955675"/>
          <p14:tracePt t="4795" x="1438275" y="928688"/>
          <p14:tracePt t="4812" x="1455738" y="884238"/>
          <p14:tracePt t="4828" x="1465263" y="866775"/>
          <p14:tracePt t="4862" x="1482725" y="812800"/>
          <p14:tracePt t="4878" x="1517650" y="750888"/>
          <p14:tracePt t="4896" x="1536700" y="704850"/>
          <p14:tracePt t="4912" x="1562100" y="687388"/>
          <p14:tracePt t="4929" x="1571625" y="652463"/>
          <p14:tracePt t="5008" x="1581150" y="642938"/>
          <p14:tracePt t="5024" x="1589088" y="633413"/>
          <p14:tracePt t="9273" x="1589088" y="652463"/>
          <p14:tracePt t="9281" x="1589088" y="723900"/>
          <p14:tracePt t="9294" x="1589088" y="893763"/>
          <p14:tracePt t="9312" x="1625600" y="1143000"/>
          <p14:tracePt t="9328" x="1625600" y="1347788"/>
          <p14:tracePt t="9345" x="1554163" y="1446213"/>
          <p14:tracePt t="9361" x="1482725" y="1482725"/>
          <p14:tracePt t="9378" x="1384300" y="1554163"/>
          <p14:tracePt t="9395" x="1330325" y="1652588"/>
          <p14:tracePt t="9411" x="1285875" y="1751013"/>
          <p14:tracePt t="9428" x="1276350" y="1768475"/>
          <p14:tracePt t="9445" x="1276350" y="1785938"/>
          <p14:tracePt t="9461" x="1258888" y="1830388"/>
          <p14:tracePt t="9478" x="1204913" y="1928813"/>
          <p14:tracePt t="9495" x="1204913" y="2071688"/>
          <p14:tracePt t="9512" x="1204913" y="2214563"/>
          <p14:tracePt t="9529" x="1204913" y="2347913"/>
          <p14:tracePt t="9545" x="1231900" y="2401888"/>
          <p14:tracePt t="9561" x="1250950" y="2419350"/>
          <p14:tracePt t="9578" x="1285875" y="2428875"/>
          <p14:tracePt t="9595" x="1312863" y="2455863"/>
          <p14:tracePt t="9611" x="1330325" y="2482850"/>
          <p14:tracePt t="9628" x="1374775" y="2527300"/>
          <p14:tracePt t="9644" x="1455738" y="2581275"/>
          <p14:tracePt t="9661" x="1536700" y="2608263"/>
          <p14:tracePt t="9678" x="1633538" y="2652713"/>
          <p14:tracePt t="9695" x="1687513" y="2679700"/>
          <p14:tracePt t="9712" x="1724025" y="2687638"/>
          <p14:tracePt t="9800" x="1731963" y="2687638"/>
          <p14:tracePt t="9808" x="1741488" y="2687638"/>
          <p14:tracePt t="9816" x="1776413" y="2705100"/>
          <p14:tracePt t="9828" x="1785938" y="2714625"/>
          <p14:tracePt t="9845" x="1893888" y="2724150"/>
          <p14:tracePt t="9861" x="1990725" y="2741613"/>
          <p14:tracePt t="9878" x="2054225" y="2751138"/>
          <p14:tracePt t="9895" x="2089150" y="2751138"/>
          <p14:tracePt t="9911" x="2116138" y="2751138"/>
          <p14:tracePt t="9929" x="2133600" y="2751138"/>
          <p14:tracePt t="9945" x="2133600" y="2741613"/>
          <p14:tracePt t="9978" x="2143125" y="2724150"/>
          <p14:tracePt t="9995" x="2152650" y="2714625"/>
          <p14:tracePt t="10011" x="2179638" y="2679700"/>
          <p14:tracePt t="10028" x="2187575" y="2643188"/>
          <p14:tracePt t="10044" x="2197100" y="2625725"/>
          <p14:tracePt t="10061" x="2205038" y="2616200"/>
          <p14:tracePt t="10078" x="2205038" y="2608263"/>
          <p14:tracePt t="10095" x="2224088" y="2562225"/>
          <p14:tracePt t="10112" x="2232025" y="2509838"/>
          <p14:tracePt t="10129" x="2232025" y="2490788"/>
          <p14:tracePt t="10145" x="2241550" y="2482850"/>
          <p14:tracePt t="10161" x="2241550" y="2465388"/>
          <p14:tracePt t="10289" x="2241550" y="2455863"/>
          <p14:tracePt t="10297" x="2241550" y="2438400"/>
          <p14:tracePt t="10369" x="2241550" y="2401888"/>
          <p14:tracePt t="10377" x="2241550" y="2384425"/>
          <p14:tracePt t="10385" x="2241550" y="2339975"/>
          <p14:tracePt t="10395" x="2241550" y="2322513"/>
          <p14:tracePt t="10411" x="2241550" y="2259013"/>
          <p14:tracePt t="10428" x="2268538" y="2179638"/>
          <p14:tracePt t="10445" x="2276475" y="2160588"/>
          <p14:tracePt t="10461" x="2303463" y="2116138"/>
          <p14:tracePt t="10478" x="2312988" y="2089150"/>
          <p14:tracePt t="10495" x="2330450" y="2071688"/>
          <p14:tracePt t="10511" x="2347913" y="2044700"/>
          <p14:tracePt t="10528" x="2374900" y="2009775"/>
          <p14:tracePt t="10545" x="2384425" y="2000250"/>
          <p14:tracePt t="10561" x="2411413" y="1973263"/>
          <p14:tracePt t="10578" x="2465388" y="1901825"/>
          <p14:tracePt t="10595" x="2536825" y="1803400"/>
          <p14:tracePt t="10612" x="2598738" y="1724025"/>
          <p14:tracePt t="10628" x="2633663" y="1704975"/>
          <p14:tracePt t="10645" x="2643188" y="1697038"/>
          <p14:tracePt t="10761" x="2652713" y="1697038"/>
          <p14:tracePt t="10778" x="2687638" y="1697038"/>
          <p14:tracePt t="10785" x="2697163" y="1697038"/>
          <p14:tracePt t="10795" x="2732088" y="1697038"/>
          <p14:tracePt t="10811" x="2776538" y="1697038"/>
          <p14:tracePt t="10828" x="2822575" y="1697038"/>
          <p14:tracePt t="10844" x="2857500" y="1697038"/>
          <p14:tracePt t="10861" x="2867025" y="1704975"/>
          <p14:tracePt t="10878" x="2884488" y="1724025"/>
          <p14:tracePt t="10894" x="2884488" y="1785938"/>
          <p14:tracePt t="10911" x="2911475" y="1857375"/>
          <p14:tracePt t="10928" x="2928938" y="1928813"/>
          <p14:tracePt t="10945" x="2955925" y="2054225"/>
          <p14:tracePt t="10962" x="2955925" y="2116138"/>
          <p14:tracePt t="10978" x="2982913" y="2160588"/>
          <p14:tracePt t="10994" x="2982913" y="2205038"/>
          <p14:tracePt t="11011" x="2982913" y="2251075"/>
          <p14:tracePt t="11028" x="2990850" y="2312988"/>
          <p14:tracePt t="11045" x="3009900" y="2374900"/>
          <p14:tracePt t="11061" x="3009900" y="2438400"/>
          <p14:tracePt t="11078" x="3017838" y="2465388"/>
          <p14:tracePt t="11095" x="3017838" y="2509838"/>
          <p14:tracePt t="11111" x="3017838" y="2571750"/>
          <p14:tracePt t="11129" x="3044825" y="2643188"/>
          <p14:tracePt t="11145" x="3054350" y="2670175"/>
          <p14:tracePt t="11162" x="3062288" y="2697163"/>
          <p14:tracePt t="11178" x="3071813" y="2705100"/>
          <p14:tracePt t="11194" x="3108325" y="2732088"/>
          <p14:tracePt t="11211" x="3108325" y="2759075"/>
          <p14:tracePt t="11228" x="3116263" y="2786063"/>
          <p14:tracePt t="11245" x="3143250" y="2847975"/>
          <p14:tracePt t="11261" x="3160713" y="2884488"/>
          <p14:tracePt t="11278" x="3160713" y="2928938"/>
          <p14:tracePt t="11294" x="3187700" y="2990850"/>
          <p14:tracePt t="11311" x="3214688" y="3071813"/>
          <p14:tracePt t="11329" x="3224213" y="3152775"/>
          <p14:tracePt t="11345" x="3241675" y="3214688"/>
          <p14:tracePt t="11362" x="3268663" y="3295650"/>
          <p14:tracePt t="11378" x="3276600" y="3303588"/>
          <p14:tracePt t="11394" x="3286125" y="3340100"/>
          <p14:tracePt t="11481" x="3303588" y="3322638"/>
          <p14:tracePt t="11496" x="3330575" y="3303588"/>
          <p14:tracePt t="11504" x="3340100" y="3286125"/>
          <p14:tracePt t="11513" x="3340100" y="3276600"/>
          <p14:tracePt t="11528" x="3357563" y="3268663"/>
          <p14:tracePt t="11545" x="3375025" y="3224213"/>
          <p14:tracePt t="11562" x="3394075" y="3205163"/>
          <p14:tracePt t="11578" x="3446463" y="3152775"/>
          <p14:tracePt t="11594" x="3482975" y="3108325"/>
          <p14:tracePt t="11611" x="3554413" y="2990850"/>
          <p14:tracePt t="11628" x="3598863" y="2911475"/>
          <p14:tracePt t="11645" x="3616325" y="2847975"/>
          <p14:tracePt t="11661" x="3652838" y="2751138"/>
          <p14:tracePt t="11678" x="3660775" y="2705100"/>
          <p14:tracePt t="11695" x="3705225" y="2625725"/>
          <p14:tracePt t="11711" x="3741738" y="2527300"/>
          <p14:tracePt t="11729" x="3813175" y="2374900"/>
          <p14:tracePt t="11745" x="3867150" y="2286000"/>
          <p14:tracePt t="11762" x="3894138" y="2241550"/>
          <p14:tracePt t="11778" x="3946525" y="2152650"/>
          <p14:tracePt t="11795" x="3990975" y="2054225"/>
          <p14:tracePt t="11811" x="4027488" y="1973263"/>
          <p14:tracePt t="11828" x="4062413" y="1928813"/>
          <p14:tracePt t="11845" x="4098925" y="1893888"/>
          <p14:tracePt t="11862" x="4133850" y="1830388"/>
          <p14:tracePt t="11878" x="4152900" y="1795463"/>
          <p14:tracePt t="11895" x="4170363" y="1785938"/>
          <p14:tracePt t="11911" x="4187825" y="1768475"/>
          <p14:tracePt t="11928" x="4197350" y="1751013"/>
          <p14:tracePt t="11945" x="4224338" y="1731963"/>
          <p14:tracePt t="11968" x="4232275" y="1731963"/>
          <p14:tracePt t="12073" x="4268788" y="1731963"/>
          <p14:tracePt t="12080" x="4276725" y="1731963"/>
          <p14:tracePt t="12088" x="4286250" y="1758950"/>
          <p14:tracePt t="12096" x="4295775" y="1812925"/>
          <p14:tracePt t="12111" x="4313238" y="1884363"/>
          <p14:tracePt t="12129" x="4348163" y="2116138"/>
          <p14:tracePt t="12145" x="4348163" y="2259013"/>
          <p14:tracePt t="12162" x="4348163" y="2366963"/>
          <p14:tracePt t="12178" x="4348163" y="2455863"/>
          <p14:tracePt t="12195" x="4367213" y="2554288"/>
          <p14:tracePt t="12211" x="4367213" y="2598738"/>
          <p14:tracePt t="12228" x="4367213" y="2660650"/>
          <p14:tracePt t="12245" x="4367213" y="2724150"/>
          <p14:tracePt t="12261" x="4367213" y="2776538"/>
          <p14:tracePt t="12278" x="4375150" y="2840038"/>
          <p14:tracePt t="12295" x="4375150" y="2894013"/>
          <p14:tracePt t="12311" x="4384675" y="2938463"/>
          <p14:tracePt t="12328" x="4411663" y="2973388"/>
          <p14:tracePt t="12345" x="4429125" y="3009900"/>
          <p14:tracePt t="12361" x="4456113" y="3071813"/>
          <p14:tracePt t="12378" x="4491038" y="3125788"/>
          <p14:tracePt t="12416" x="4500563" y="3133725"/>
          <p14:tracePt t="12465" x="4527550" y="3170238"/>
          <p14:tracePt t="12481" x="4554538" y="3170238"/>
          <p14:tracePt t="12489" x="4589463" y="3179763"/>
          <p14:tracePt t="12496" x="4608513" y="3179763"/>
          <p14:tracePt t="12511" x="4652963" y="3197225"/>
          <p14:tracePt t="12529" x="4741863" y="3197225"/>
          <p14:tracePt t="12545" x="4795838" y="3197225"/>
          <p14:tracePt t="12562" x="4840288" y="3197225"/>
          <p14:tracePt t="12578" x="4875213" y="3205163"/>
          <p14:tracePt t="12594" x="4894263" y="3205163"/>
          <p14:tracePt t="12612" x="4929188" y="3232150"/>
          <p14:tracePt t="12628" x="4956175" y="3232150"/>
          <p14:tracePt t="12645" x="5010150" y="3232150"/>
          <p14:tracePt t="12661" x="5081588" y="3197225"/>
          <p14:tracePt t="12678" x="5116513" y="3170238"/>
          <p14:tracePt t="12695" x="5143500" y="3133725"/>
          <p14:tracePt t="12711" x="5170488" y="3098800"/>
          <p14:tracePt t="12729" x="5205413" y="3000375"/>
          <p14:tracePt t="12745" x="5232400" y="2901950"/>
          <p14:tracePt t="12762" x="5251450" y="2813050"/>
          <p14:tracePt t="12778" x="5276850" y="2732088"/>
          <p14:tracePt t="12795" x="5303838" y="2633663"/>
          <p14:tracePt t="12811" x="5330825" y="2527300"/>
          <p14:tracePt t="12828" x="5348288" y="2401888"/>
          <p14:tracePt t="12845" x="5375275" y="2286000"/>
          <p14:tracePt t="12861" x="5384800" y="2179638"/>
          <p14:tracePt t="12878" x="5384800" y="2089150"/>
          <p14:tracePt t="12895" x="5419725" y="1955800"/>
          <p14:tracePt t="12911" x="5419725" y="1874838"/>
          <p14:tracePt t="12929" x="5438775" y="1776413"/>
          <p14:tracePt t="12945" x="5438775" y="1751013"/>
          <p14:tracePt t="12962" x="5438775" y="1731963"/>
          <p14:tracePt t="12978" x="5438775" y="1724025"/>
          <p14:tracePt t="12994" x="5465763" y="1697038"/>
          <p14:tracePt t="13011" x="5500688" y="1687513"/>
          <p14:tracePt t="13028" x="5527675" y="1643063"/>
          <p14:tracePt t="13044" x="5554663" y="1633538"/>
          <p14:tracePt t="13061" x="5562600" y="1625600"/>
          <p14:tracePt t="13169" x="5572125" y="1625600"/>
          <p14:tracePt t="13178" x="5599113" y="1625600"/>
          <p14:tracePt t="13185" x="5626100" y="1670050"/>
          <p14:tracePt t="13195" x="5634038" y="1687513"/>
          <p14:tracePt t="13211" x="5643563" y="1724025"/>
          <p14:tracePt t="13228" x="5661025" y="1741488"/>
          <p14:tracePt t="13244" x="5680075" y="1776413"/>
          <p14:tracePt t="13261" x="5688013" y="1785938"/>
          <p14:tracePt t="13278" x="5715000" y="1830388"/>
          <p14:tracePt t="13294" x="5732463" y="1893888"/>
          <p14:tracePt t="13311" x="5759450" y="1955800"/>
          <p14:tracePt t="13329" x="5776913" y="2027238"/>
          <p14:tracePt t="13345" x="5803900" y="2089150"/>
          <p14:tracePt t="13362" x="5803900" y="2125663"/>
          <p14:tracePt t="13378" x="5830888" y="2224088"/>
          <p14:tracePt t="13394" x="5840413" y="2330450"/>
          <p14:tracePt t="13411" x="5902325" y="2473325"/>
          <p14:tracePt t="13428" x="5946775" y="2589213"/>
          <p14:tracePt t="13445" x="5973763" y="2652713"/>
          <p14:tracePt t="13461" x="6018213" y="2732088"/>
          <p14:tracePt t="13478" x="6027738" y="2751138"/>
          <p14:tracePt t="13914" x="6027738" y="2759075"/>
          <p14:tracePt t="13920" x="6010275" y="2759075"/>
          <p14:tracePt t="13929" x="6000750" y="2759075"/>
          <p14:tracePt t="13945" x="5919788" y="2759075"/>
          <p14:tracePt t="13961" x="5884863" y="2759075"/>
          <p14:tracePt t="13978" x="5822950" y="2759075"/>
          <p14:tracePt t="13994" x="5776913" y="2768600"/>
          <p14:tracePt t="14011" x="5697538" y="2786063"/>
          <p14:tracePt t="14028" x="5572125" y="2830513"/>
          <p14:tracePt t="14044" x="5465763" y="2857500"/>
          <p14:tracePt t="14061" x="5384800" y="2857500"/>
          <p14:tracePt t="14078" x="5322888" y="2884488"/>
          <p14:tracePt t="14095" x="5276850" y="2884488"/>
          <p14:tracePt t="14111" x="5268913" y="2884488"/>
          <p14:tracePt t="14128" x="5241925" y="2894013"/>
          <p14:tracePt t="14209" x="5232400" y="2894013"/>
          <p14:tracePt t="14217" x="5214938" y="2894013"/>
          <p14:tracePt t="14228" x="5187950" y="2894013"/>
          <p14:tracePt t="14244" x="5143500" y="2894013"/>
          <p14:tracePt t="14261" x="5099050" y="2894013"/>
          <p14:tracePt t="14278" x="5072063" y="2894013"/>
          <p14:tracePt t="14295" x="5054600" y="2894013"/>
          <p14:tracePt t="14311" x="5037138" y="2894013"/>
          <p14:tracePt t="14344" x="5027613" y="2894013"/>
          <p14:tracePt t="14497" x="4991100" y="2894013"/>
          <p14:tracePt t="14505" x="4983163" y="2894013"/>
          <p14:tracePt t="14512" x="4956175" y="2901950"/>
          <p14:tracePt t="14528" x="4902200" y="2901950"/>
          <p14:tracePt t="14545" x="4687888" y="2965450"/>
          <p14:tracePt t="14562" x="4510088" y="3027363"/>
          <p14:tracePt t="14578" x="4357688" y="3062288"/>
          <p14:tracePt t="14594" x="4214813" y="3125788"/>
          <p14:tracePt t="14611" x="4098925" y="3152775"/>
          <p14:tracePt t="14628" x="4017963" y="3187700"/>
          <p14:tracePt t="14644" x="3938588" y="3205163"/>
          <p14:tracePt t="14661" x="3875088" y="3214688"/>
          <p14:tracePt t="14678" x="3803650" y="3241675"/>
          <p14:tracePt t="14695" x="3705225" y="3268663"/>
          <p14:tracePt t="14711" x="3643313" y="3286125"/>
          <p14:tracePt t="14729" x="3571875" y="3322638"/>
          <p14:tracePt t="14745" x="3527425" y="3330575"/>
          <p14:tracePt t="14762" x="3490913" y="3367088"/>
          <p14:tracePt t="14778" x="3429000" y="3402013"/>
          <p14:tracePt t="14795" x="3348038" y="3455988"/>
          <p14:tracePt t="14811" x="3251200" y="3500438"/>
          <p14:tracePt t="14828" x="3170238" y="3562350"/>
          <p14:tracePt t="14844" x="3081338" y="3633788"/>
          <p14:tracePt t="14861" x="3036888" y="3670300"/>
          <p14:tracePt t="15001" x="3027363" y="3670300"/>
          <p14:tracePt t="15009" x="3027363" y="3643313"/>
          <p14:tracePt t="15017" x="3027363" y="3625850"/>
          <p14:tracePt t="15028" x="3027363" y="3571875"/>
          <p14:tracePt t="15044" x="3027363" y="3509963"/>
          <p14:tracePt t="15061" x="3027363" y="3384550"/>
          <p14:tracePt t="15078" x="3044825" y="3268663"/>
          <p14:tracePt t="15095" x="3062288" y="3160713"/>
          <p14:tracePt t="15111" x="3062288" y="3098800"/>
          <p14:tracePt t="15129" x="3062288" y="3000375"/>
          <p14:tracePt t="15145" x="3054350" y="2928938"/>
          <p14:tracePt t="15162" x="3044825" y="2867025"/>
          <p14:tracePt t="15178" x="3036888" y="2813050"/>
          <p14:tracePt t="15194" x="3017838" y="2768600"/>
          <p14:tracePt t="15211" x="2990850" y="2724150"/>
          <p14:tracePt t="15228" x="2982913" y="2687638"/>
          <p14:tracePt t="15244" x="2973388" y="2670175"/>
          <p14:tracePt t="15261" x="2973388" y="2643188"/>
          <p14:tracePt t="15278" x="2965450" y="2633663"/>
          <p14:tracePt t="15294" x="2946400" y="2616200"/>
          <p14:tracePt t="15311" x="2928938" y="2589213"/>
          <p14:tracePt t="15328" x="2919413" y="2571750"/>
          <p14:tracePt t="15344" x="2911475" y="2554288"/>
          <p14:tracePt t="15392" x="2901950" y="2527300"/>
          <p14:tracePt t="15513" x="2894013" y="2527300"/>
          <p14:tracePt t="15521" x="2884488" y="2527300"/>
          <p14:tracePt t="15529" x="2867025" y="2527300"/>
          <p14:tracePt t="15545" x="2840038" y="2527300"/>
          <p14:tracePt t="15929" x="2830513" y="2544763"/>
          <p14:tracePt t="15937" x="2822575" y="2554288"/>
          <p14:tracePt t="15945" x="2822575" y="2562225"/>
          <p14:tracePt t="15962" x="2822575" y="2581275"/>
          <p14:tracePt t="15978" x="2822575" y="2616200"/>
          <p14:tracePt t="15994" x="2822575" y="2625725"/>
          <p14:tracePt t="16011" x="2822575" y="2643188"/>
          <p14:tracePt t="16028" x="2803525" y="2660650"/>
          <p14:tracePt t="16044" x="2786063" y="2697163"/>
          <p14:tracePt t="16061" x="2776538" y="2732088"/>
          <p14:tracePt t="16078" x="2759075" y="2751138"/>
          <p14:tracePt t="16095" x="2759075" y="2776538"/>
          <p14:tracePt t="16112" x="2759075" y="2803525"/>
          <p14:tracePt t="16129" x="2724150" y="2874963"/>
          <p14:tracePt t="16145" x="2714625" y="2911475"/>
          <p14:tracePt t="16161" x="2714625" y="2919413"/>
          <p14:tracePt t="16178" x="2714625" y="2938463"/>
          <p14:tracePt t="16313" x="2705100" y="2901950"/>
          <p14:tracePt t="16321" x="2679700" y="2867025"/>
          <p14:tracePt t="16329" x="2660650" y="2830513"/>
          <p14:tracePt t="16345" x="2652713" y="2751138"/>
          <p14:tracePt t="16362" x="2625725" y="2652713"/>
          <p14:tracePt t="16378" x="2589213" y="2616200"/>
          <p14:tracePt t="16395" x="2581275" y="2589213"/>
          <p14:tracePt t="16411" x="2581275" y="2581275"/>
          <p14:tracePt t="16428" x="2571750" y="2544763"/>
          <p14:tracePt t="16444" x="2544763" y="2509838"/>
          <p14:tracePt t="16461" x="2536825" y="2490788"/>
          <p14:tracePt t="16478" x="2536825" y="2473325"/>
          <p14:tracePt t="16494" x="2536825" y="2428875"/>
          <p14:tracePt t="16511" x="2536825" y="2401888"/>
          <p14:tracePt t="16529" x="2536825" y="2347913"/>
          <p14:tracePt t="16545" x="2536825" y="2312988"/>
          <p14:tracePt t="16546" x="2536825" y="2286000"/>
          <p14:tracePt t="16562" x="2536825" y="2197100"/>
          <p14:tracePt t="16578" x="2544763" y="2133600"/>
          <p14:tracePt t="16594" x="2562225" y="2098675"/>
          <p14:tracePt t="16611" x="2598738" y="2036763"/>
          <p14:tracePt t="16628" x="2652713" y="1990725"/>
          <p14:tracePt t="16644" x="2697163" y="1965325"/>
          <p14:tracePt t="16661" x="2776538" y="1919288"/>
          <p14:tracePt t="16678" x="2857500" y="1911350"/>
          <p14:tracePt t="16694" x="2911475" y="1901825"/>
          <p14:tracePt t="16711" x="2955925" y="1901825"/>
          <p14:tracePt t="16728" x="2965450" y="1901825"/>
          <p14:tracePt t="16744" x="2973388" y="1901825"/>
          <p14:tracePt t="16761" x="3000375" y="1901825"/>
          <p14:tracePt t="16778" x="3036888" y="1965325"/>
          <p14:tracePt t="16795" x="3062288" y="2081213"/>
          <p14:tracePt t="16811" x="3089275" y="2179638"/>
          <p14:tracePt t="16827" x="3133725" y="2312988"/>
          <p14:tracePt t="16844" x="3170238" y="2500313"/>
          <p14:tracePt t="16861" x="3179763" y="2652713"/>
          <p14:tracePt t="16878" x="3197225" y="2803525"/>
          <p14:tracePt t="16894" x="3205163" y="2911475"/>
          <p14:tracePt t="16911" x="3251200" y="3027363"/>
          <p14:tracePt t="16928" x="3276600" y="3071813"/>
          <p14:tracePt t="16944" x="3295650" y="3098800"/>
          <p14:tracePt t="16962" x="3303588" y="3125788"/>
          <p14:tracePt t="16978" x="3330575" y="3143250"/>
          <p14:tracePt t="16994" x="3357563" y="3170238"/>
          <p14:tracePt t="17011" x="3473450" y="3205163"/>
          <p14:tracePt t="17028" x="3581400" y="3224213"/>
          <p14:tracePt t="17044" x="3732213" y="3241675"/>
          <p14:tracePt t="17061" x="3857625" y="3241675"/>
          <p14:tracePt t="17078" x="3990975" y="3232150"/>
          <p14:tracePt t="17094" x="4071938" y="3152775"/>
          <p14:tracePt t="17111" x="4143375" y="3044825"/>
          <p14:tracePt t="17128" x="4205288" y="2884488"/>
          <p14:tracePt t="17145" x="4224338" y="2705100"/>
          <p14:tracePt t="17162" x="4241800" y="2608263"/>
          <p14:tracePt t="17178" x="4251325" y="2527300"/>
          <p14:tracePt t="17194" x="4276725" y="2455863"/>
          <p14:tracePt t="17211" x="4303713" y="2357438"/>
          <p14:tracePt t="17227" x="4303713" y="2303463"/>
          <p14:tracePt t="17244" x="4340225" y="2232025"/>
          <p14:tracePt t="17261" x="4384675" y="2170113"/>
          <p14:tracePt t="17278" x="4438650" y="2108200"/>
          <p14:tracePt t="17294" x="4438650" y="2098675"/>
          <p14:tracePt t="17311" x="4446588" y="2071688"/>
          <p14:tracePt t="17409" x="4446588" y="2089150"/>
          <p14:tracePt t="17416" x="4473575" y="2125663"/>
          <p14:tracePt t="17428" x="4473575" y="2179638"/>
          <p14:tracePt t="17444" x="4483100" y="2286000"/>
          <p14:tracePt t="17461" x="4518025" y="2465388"/>
          <p14:tracePt t="17477" x="4589463" y="2670175"/>
          <p14:tracePt t="17494" x="4652963" y="2830513"/>
          <p14:tracePt t="17511" x="4714875" y="2965450"/>
          <p14:tracePt t="17527" x="4741863" y="3036888"/>
          <p14:tracePt t="17545" x="4751388" y="3133725"/>
          <p14:tracePt t="17561" x="4795838" y="3170238"/>
          <p14:tracePt t="17578" x="4803775" y="3187700"/>
          <p14:tracePt t="17601" x="4830763" y="3187700"/>
          <p14:tracePt t="17611" x="4867275" y="3170238"/>
          <p14:tracePt t="17628" x="4919663" y="3071813"/>
          <p14:tracePt t="17644" x="4946650" y="3027363"/>
          <p14:tracePt t="17661" x="4973638" y="3000375"/>
          <p14:tracePt t="17720" x="4919663" y="3036888"/>
          <p14:tracePt t="17729" x="4813300" y="3125788"/>
          <p14:tracePt t="17736" x="4705350" y="3197225"/>
          <p14:tracePt t="17745" x="4598988" y="3286125"/>
          <p14:tracePt t="17761" x="4330700" y="3455988"/>
          <p14:tracePt t="17778" x="4116388" y="3598863"/>
          <p14:tracePt t="17794" x="3911600" y="3705225"/>
          <p14:tracePt t="17811" x="3714750" y="3840163"/>
          <p14:tracePt t="17827" x="3616325" y="3911600"/>
          <p14:tracePt t="17844" x="3536950" y="3983038"/>
          <p14:tracePt t="17861" x="3394075" y="4081463"/>
          <p14:tracePt t="17878" x="3268663" y="4152900"/>
          <p14:tracePt t="17894" x="3108325" y="4232275"/>
          <p14:tracePt t="17911" x="2982913" y="4330700"/>
          <p14:tracePt t="17928" x="2874963" y="4402138"/>
          <p14:tracePt t="17945" x="2803525" y="4446588"/>
          <p14:tracePt t="17961" x="2786063" y="4465638"/>
          <p14:tracePt t="17978" x="2751138" y="4491038"/>
          <p14:tracePt t="17994" x="2705100" y="4518025"/>
          <p14:tracePt t="18011" x="2652713" y="4554538"/>
          <p14:tracePt t="18027" x="2633663" y="4554538"/>
          <p14:tracePt t="18044" x="2608263" y="4554538"/>
          <p14:tracePt t="18209" x="2616200" y="4554538"/>
          <p14:tracePt t="18217" x="2625725" y="4545013"/>
          <p14:tracePt t="18227" x="2643188" y="4518025"/>
          <p14:tracePt t="18244" x="2697163" y="4473575"/>
          <p14:tracePt t="18261" x="2751138" y="4429125"/>
          <p14:tracePt t="18277" x="2776538" y="4411663"/>
          <p14:tracePt t="18294" x="2830513" y="4384675"/>
          <p14:tracePt t="18311" x="2840038" y="4375150"/>
          <p14:tracePt t="18433" x="2847975" y="4367213"/>
          <p14:tracePt t="18449" x="2884488" y="4357688"/>
          <p14:tracePt t="18456" x="2894013" y="4357688"/>
          <p14:tracePt t="18464" x="2928938" y="4340225"/>
          <p14:tracePt t="18477" x="2965450" y="4313238"/>
          <p14:tracePt t="18494" x="3062288" y="4303713"/>
          <p14:tracePt t="18511" x="3143250" y="4286250"/>
          <p14:tracePt t="18528" x="3214688" y="4276725"/>
          <p14:tracePt t="18545" x="3276600" y="4276725"/>
          <p14:tracePt t="18562" x="3375025" y="4276725"/>
          <p14:tracePt t="18578" x="3384550" y="4276725"/>
          <p14:tracePt t="18594" x="3394075" y="4276725"/>
          <p14:tracePt t="18611" x="3411538" y="4276725"/>
          <p14:tracePt t="18632" x="3411538" y="4286250"/>
          <p14:tracePt t="18648" x="3419475" y="4313238"/>
          <p14:tracePt t="18768" x="3429000" y="4322763"/>
          <p14:tracePt t="18881" x="3446463" y="4322763"/>
          <p14:tracePt t="18896" x="3455988" y="4322763"/>
          <p14:tracePt t="18904" x="3473450" y="4330700"/>
          <p14:tracePt t="18920" x="3482975" y="4330700"/>
          <p14:tracePt t="18937" x="3490913" y="4330700"/>
          <p14:tracePt t="18952" x="3509963" y="4357688"/>
          <p14:tracePt t="18968" x="3536950" y="4357688"/>
          <p14:tracePt t="18978" x="3562350" y="4367213"/>
          <p14:tracePt t="18994" x="3608388" y="4375150"/>
          <p14:tracePt t="19011" x="3652838" y="4375150"/>
          <p14:tracePt t="19027" x="3670300" y="4375150"/>
          <p14:tracePt t="19169" x="3687763" y="4375150"/>
          <p14:tracePt t="19184" x="3705225" y="4375150"/>
          <p14:tracePt t="19194" x="3741738" y="4375150"/>
          <p14:tracePt t="19201" x="3786188" y="4375150"/>
          <p14:tracePt t="19211" x="3795713" y="4375150"/>
          <p14:tracePt t="19227" x="3840163" y="4375150"/>
          <p14:tracePt t="19244" x="3857625" y="4375150"/>
          <p14:tracePt t="19328" x="3875088" y="4375150"/>
          <p14:tracePt t="19409" x="3884613" y="4375150"/>
          <p14:tracePt t="19417" x="3902075" y="4375150"/>
          <p14:tracePt t="19427" x="3911600" y="4375150"/>
          <p14:tracePt t="19444" x="3938588" y="4375150"/>
          <p14:tracePt t="19461" x="3965575" y="4375150"/>
          <p14:tracePt t="19478" x="3983038" y="4375150"/>
          <p14:tracePt t="19494" x="4000500" y="4375150"/>
          <p14:tracePt t="19511" x="4010025" y="4375150"/>
          <p14:tracePt t="19528" x="4037013" y="4375150"/>
          <p14:tracePt t="19544" x="4044950" y="4375150"/>
          <p14:tracePt t="19561" x="4054475" y="4375150"/>
          <p14:tracePt t="19578" x="4071938" y="4375150"/>
          <p14:tracePt t="19594" x="4098925" y="4375150"/>
          <p14:tracePt t="19611" x="4108450" y="4375150"/>
          <p14:tracePt t="19627" x="4116388" y="4375150"/>
          <p14:tracePt t="19644" x="4133850" y="4375150"/>
          <p14:tracePt t="19728" x="4143375" y="4375150"/>
          <p14:tracePt t="19809" x="4160838" y="4375150"/>
          <p14:tracePt t="19817" x="4170363" y="4375150"/>
          <p14:tracePt t="19827" x="4187825" y="4375150"/>
          <p14:tracePt t="19844" x="4251325" y="4357688"/>
          <p14:tracePt t="19861" x="4286250" y="4357688"/>
          <p14:tracePt t="19877" x="4322763" y="4357688"/>
          <p14:tracePt t="19894" x="4367213" y="4357688"/>
          <p14:tracePt t="19911" x="4375150" y="4357688"/>
          <p14:tracePt t="19928" x="4384675" y="4357688"/>
          <p14:tracePt t="19944" x="4394200" y="4357688"/>
          <p14:tracePt t="19984" x="4411663" y="4357688"/>
          <p14:tracePt t="19994" x="4419600" y="4357688"/>
          <p14:tracePt t="20000" x="4438650" y="4357688"/>
          <p14:tracePt t="20016" x="4446588" y="4357688"/>
          <p14:tracePt t="20137" x="4465638" y="4357688"/>
          <p14:tracePt t="20184" x="4473575" y="4357688"/>
          <p14:tracePt t="20209" x="4483100" y="4357688"/>
          <p14:tracePt t="20256" x="4500563" y="4357688"/>
          <p14:tracePt t="20264" x="4527550" y="4357688"/>
          <p14:tracePt t="20277" x="4545013" y="4357688"/>
          <p14:tracePt t="20294" x="4589463" y="4357688"/>
          <p14:tracePt t="20311" x="4643438" y="4357688"/>
          <p14:tracePt t="20329" x="4724400" y="4357688"/>
          <p14:tracePt t="20345" x="4786313" y="4357688"/>
          <p14:tracePt t="20361" x="4830763" y="4357688"/>
          <p14:tracePt t="20378" x="4867275" y="4357688"/>
          <p14:tracePt t="20456" x="4875213" y="4357688"/>
          <p14:tracePt t="20473" x="4884738" y="4357688"/>
          <p14:tracePt t="20481" x="4894263" y="4357688"/>
          <p14:tracePt t="20497" x="4919663" y="4357688"/>
          <p14:tracePt t="20505" x="4929188" y="4357688"/>
          <p14:tracePt t="20528" x="4938713" y="4357688"/>
          <p14:tracePt t="20536" x="4946650" y="4357688"/>
          <p14:tracePt t="20546" x="4973638" y="4357688"/>
          <p14:tracePt t="20562" x="4991100" y="4357688"/>
          <p14:tracePt t="20578" x="5027613" y="4357688"/>
          <p14:tracePt t="20594" x="5054600" y="4357688"/>
          <p14:tracePt t="20611" x="5153025" y="4375150"/>
          <p14:tracePt t="20628" x="5214938" y="4384675"/>
          <p14:tracePt t="20644" x="5259388" y="4411663"/>
          <p14:tracePt t="20661" x="5295900" y="4419600"/>
          <p14:tracePt t="20694" x="5303838" y="4429125"/>
          <p14:tracePt t="21145" x="5303838" y="4419600"/>
          <p14:tracePt t="21337" x="5303838" y="4411663"/>
          <p14:tracePt t="21433" x="5303838" y="4402138"/>
          <p14:tracePt t="21472" x="5295900" y="4394200"/>
          <p14:tracePt t="21496" x="5268913" y="4384675"/>
          <p14:tracePt t="21504" x="5259388" y="4367213"/>
          <p14:tracePt t="21512" x="5224463" y="4357688"/>
          <p14:tracePt t="21537" x="5187950" y="4357688"/>
          <p14:tracePt t="21552" x="5180013" y="4357688"/>
          <p14:tracePt t="21562" x="5153025" y="4348163"/>
          <p14:tracePt t="21578" x="5133975" y="4348163"/>
          <p14:tracePt t="21594" x="5099050" y="4348163"/>
          <p14:tracePt t="21611" x="5010150" y="4348163"/>
          <p14:tracePt t="21627" x="4919663" y="4348163"/>
          <p14:tracePt t="21644" x="4803775" y="4348163"/>
          <p14:tracePt t="21661" x="4786313" y="4348163"/>
          <p14:tracePt t="21677" x="4759325" y="4348163"/>
          <p14:tracePt t="21694" x="4751388" y="4348163"/>
          <p14:tracePt t="21711" x="4724400" y="4348163"/>
          <p14:tracePt t="21727" x="4660900" y="4375150"/>
          <p14:tracePt t="21745" x="4598988" y="4384675"/>
          <p14:tracePt t="21761" x="4491038" y="4402138"/>
          <p14:tracePt t="21778" x="4402138" y="4402138"/>
          <p14:tracePt t="21794" x="4276725" y="4402138"/>
          <p14:tracePt t="21811" x="4205288" y="4402138"/>
          <p14:tracePt t="21827" x="4133850" y="4402138"/>
          <p14:tracePt t="21844" x="4098925" y="4402138"/>
          <p14:tracePt t="21861" x="4062413" y="4402138"/>
          <p14:tracePt t="21877" x="4044950" y="4402138"/>
          <p14:tracePt t="21894" x="3965575" y="4394200"/>
          <p14:tracePt t="21911" x="3919538" y="4394200"/>
          <p14:tracePt t="21927" x="3875088" y="4394200"/>
          <p14:tracePt t="21945" x="3813175" y="4394200"/>
          <p14:tracePt t="21961" x="3803650" y="4394200"/>
          <p14:tracePt t="21977" x="3776663" y="4394200"/>
          <p14:tracePt t="22033" x="3768725" y="4384675"/>
          <p14:tracePt t="22040" x="3759200" y="4375150"/>
          <p14:tracePt t="22056" x="3751263" y="4367213"/>
          <p14:tracePt t="22064" x="3724275" y="4357688"/>
          <p14:tracePt t="22078" x="3705225" y="4340225"/>
          <p14:tracePt t="22094" x="3660775" y="4340225"/>
          <p14:tracePt t="22111" x="3633788" y="4322763"/>
          <p14:tracePt t="22145" x="3589338" y="4313238"/>
          <p14:tracePt t="22161" x="3544888" y="4286250"/>
          <p14:tracePt t="22178" x="3536950" y="4286250"/>
          <p14:tracePt t="22578" x="3536950" y="4276725"/>
          <p14:tracePt t="22586" x="3544888" y="4268788"/>
          <p14:tracePt t="22600" x="3554413" y="4259263"/>
          <p14:tracePt t="22611" x="3571875" y="4251325"/>
          <p14:tracePt t="22627" x="3616325" y="4170363"/>
          <p14:tracePt t="22644" x="3643313" y="4108450"/>
          <p14:tracePt t="22661" x="3687763" y="4017963"/>
          <p14:tracePt t="22677" x="3724275" y="3938588"/>
          <p14:tracePt t="22694" x="3732213" y="3875088"/>
          <p14:tracePt t="22711" x="3751263" y="3759200"/>
          <p14:tracePt t="22728" x="3768725" y="3589338"/>
          <p14:tracePt t="22745" x="3813175" y="3357563"/>
          <p14:tracePt t="22761" x="3840163" y="3232150"/>
          <p14:tracePt t="22777" x="3894138" y="3116263"/>
          <p14:tracePt t="22794" x="3902075" y="3054350"/>
          <p14:tracePt t="22811" x="3911600" y="3009900"/>
          <p14:tracePt t="22827" x="3938588" y="2973388"/>
          <p14:tracePt t="22844" x="3946525" y="2938463"/>
          <p14:tracePt t="22861" x="3965575" y="2894013"/>
          <p14:tracePt t="22877" x="3965575" y="2830513"/>
          <p14:tracePt t="22894" x="3965575" y="2768600"/>
          <p14:tracePt t="22911" x="3965575" y="2724150"/>
          <p14:tracePt t="22927" x="3965575" y="2714625"/>
          <p14:tracePt t="22944" x="3965575" y="2670175"/>
          <p14:tracePt t="22961" x="3965575" y="2616200"/>
          <p14:tracePt t="22978" x="3965575" y="2562225"/>
          <p14:tracePt t="22994" x="3965575" y="2500313"/>
          <p14:tracePt t="23011" x="3965575" y="2455863"/>
          <p14:tracePt t="23027" x="3965575" y="2419350"/>
          <p14:tracePt t="23045" x="3965575" y="2374900"/>
          <p14:tracePt t="23061" x="3965575" y="2339975"/>
          <p14:tracePt t="23078" x="3973513" y="2330450"/>
          <p14:tracePt t="23094" x="3973513" y="2322513"/>
          <p14:tracePt t="23111" x="3973513" y="2312988"/>
          <p14:tracePt t="23145" x="3973513" y="2268538"/>
          <p14:tracePt t="23161" x="4000500" y="2251075"/>
          <p14:tracePt t="23177" x="4000500" y="2241550"/>
          <p14:tracePt t="23194" x="4000500" y="2214563"/>
          <p14:tracePt t="23424" x="4000500" y="2205038"/>
          <p14:tracePt t="23441" x="4010025" y="2197100"/>
          <p14:tracePt t="23448" x="4010025" y="2187575"/>
          <p14:tracePt t="23505" x="4027488" y="2179638"/>
          <p14:tracePt t="23536" x="4027488" y="2170113"/>
          <p14:tracePt t="23545" x="4037013" y="2152650"/>
          <p14:tracePt t="23561" x="4044950" y="2143125"/>
          <p14:tracePt t="23632" x="4054475" y="2133600"/>
          <p14:tracePt t="23657" x="4054475" y="2125663"/>
          <p14:tracePt t="23672" x="4054475" y="2116138"/>
          <p14:tracePt t="23688" x="4054475" y="2108200"/>
          <p14:tracePt t="23704" x="4054475" y="2081213"/>
          <p14:tracePt t="23721" x="4062413" y="2071688"/>
          <p14:tracePt t="23737" x="4062413" y="2062163"/>
          <p14:tracePt t="23752" x="4071938" y="2044700"/>
          <p14:tracePt t="23768" x="4071938" y="2027238"/>
          <p14:tracePt t="23794" x="4071938" y="2017713"/>
          <p14:tracePt t="23849" x="4071938" y="2009775"/>
          <p14:tracePt t="23872" x="4098925" y="1990725"/>
          <p14:tracePt t="24394" x="4098925" y="2017713"/>
          <p14:tracePt t="24402" x="4108450" y="2044700"/>
          <p14:tracePt t="24412" x="4125913" y="2098675"/>
          <p14:tracePt t="24427" x="4179888" y="2197100"/>
          <p14:tracePt t="24444" x="4295775" y="2339975"/>
          <p14:tracePt t="24461" x="4608513" y="2589213"/>
          <p14:tracePt t="24477" x="4938713" y="2803525"/>
          <p14:tracePt t="24494" x="5241925" y="2982913"/>
          <p14:tracePt t="24511" x="5473700" y="3089275"/>
          <p14:tracePt t="24527" x="5634038" y="3116263"/>
          <p14:tracePt t="24545" x="5680075" y="3152775"/>
          <p14:tracePt t="24561" x="5697538" y="3179763"/>
          <p14:tracePt t="24578" x="5724525" y="3205163"/>
          <p14:tracePt t="24594" x="5786438" y="3276600"/>
          <p14:tracePt t="24611" x="5857875" y="3357563"/>
          <p14:tracePt t="24627" x="5983288" y="3465513"/>
          <p14:tracePt t="24644" x="6242050" y="3633788"/>
          <p14:tracePt t="24660" x="6670675" y="3875088"/>
          <p14:tracePt t="24677" x="7045325" y="4098925"/>
          <p14:tracePt t="24694" x="7500938" y="4348163"/>
          <p14:tracePt t="24711" x="7966075" y="4554538"/>
          <p14:tracePt t="24727" x="8394700" y="4732338"/>
          <p14:tracePt t="24745" x="8562975" y="4813300"/>
          <p14:tracePt t="24778" x="8518525" y="4813300"/>
          <p14:tracePt t="24794" x="8323263" y="4786313"/>
          <p14:tracePt t="24810" x="8161338" y="4741863"/>
          <p14:tracePt t="24827" x="7983538" y="4687888"/>
          <p14:tracePt t="24844" x="7875588" y="4660900"/>
          <p14:tracePt t="24860" x="7804150" y="4625975"/>
          <p14:tracePt t="24877" x="7796213" y="4625975"/>
          <p14:tracePt t="24936" x="7786688" y="4616450"/>
          <p14:tracePt t="24953" x="7786688" y="4581525"/>
          <p14:tracePt t="24961" x="7742238" y="4537075"/>
          <p14:tracePt t="24968" x="7688263" y="4510088"/>
          <p14:tracePt t="24978" x="7643813" y="4483100"/>
          <p14:tracePt t="24994" x="7518400" y="4473575"/>
          <p14:tracePt t="25010" x="7402513" y="4429125"/>
          <p14:tracePt t="25027" x="7340600" y="4411663"/>
          <p14:tracePt t="25080" x="7331075" y="4411663"/>
          <p14:tracePt t="25112" x="7331075" y="4429125"/>
          <p14:tracePt t="25120" x="7331075" y="4438650"/>
          <p14:tracePt t="25129" x="7340600" y="4446588"/>
          <p14:tracePt t="25145" x="7375525" y="4473575"/>
          <p14:tracePt t="25161" x="7429500" y="4510088"/>
          <p14:tracePt t="25178" x="7510463" y="4562475"/>
          <p14:tracePt t="25194" x="7643813" y="4589463"/>
          <p14:tracePt t="25210" x="7732713" y="4616450"/>
          <p14:tracePt t="25227" x="7831138" y="4616450"/>
          <p14:tracePt t="25244" x="7875588" y="4616450"/>
          <p14:tracePt t="25261" x="7894638" y="4616450"/>
          <p14:tracePt t="25277" x="7929563" y="4598988"/>
          <p14:tracePt t="25294" x="7966075" y="4589463"/>
          <p14:tracePt t="25327" x="8010525" y="4562475"/>
          <p14:tracePt t="25344" x="8072438" y="4554538"/>
          <p14:tracePt t="25361" x="8143875" y="4537075"/>
          <p14:tracePt t="25378" x="8215313" y="4500563"/>
          <p14:tracePt t="25394" x="8259763" y="4473575"/>
          <p14:tracePt t="25411" x="8296275" y="4465638"/>
          <p14:tracePt t="25428" x="8358188" y="4429125"/>
          <p14:tracePt t="25444" x="8402638" y="4411663"/>
          <p14:tracePt t="25461" x="8447088" y="4411663"/>
          <p14:tracePt t="25477" x="8466138" y="4411663"/>
          <p14:tracePt t="25494" x="8555038" y="4411663"/>
          <p14:tracePt t="25511" x="8582025" y="4411663"/>
          <p14:tracePt t="25527" x="8626475" y="4411663"/>
          <p14:tracePt t="25545" x="8634413" y="4411663"/>
          <p14:tracePt t="25753" x="8634413" y="4419600"/>
          <p14:tracePt t="25762" x="8626475" y="4438650"/>
          <p14:tracePt t="25768" x="8555038" y="4456113"/>
          <p14:tracePt t="25778" x="8474075" y="4465638"/>
          <p14:tracePt t="25794" x="8205788" y="4510088"/>
          <p14:tracePt t="25810" x="7848600" y="4545013"/>
          <p14:tracePt t="25827" x="7439025" y="4545013"/>
          <p14:tracePt t="25844" x="7010400" y="4491038"/>
          <p14:tracePt t="25860" x="6456363" y="4367213"/>
          <p14:tracePt t="25877" x="5929313" y="4143375"/>
          <p14:tracePt t="25894" x="5394325" y="3902075"/>
          <p14:tracePt t="25911" x="5000625" y="3633788"/>
          <p14:tracePt t="25927" x="4714875" y="3429000"/>
          <p14:tracePt t="25945" x="4510088" y="3214688"/>
          <p14:tracePt t="25961" x="4429125" y="3044825"/>
          <p14:tracePt t="25978" x="4367213" y="2911475"/>
          <p14:tracePt t="25994" x="4303713" y="2768600"/>
          <p14:tracePt t="26010" x="4276725" y="2687638"/>
          <p14:tracePt t="26027" x="4241800" y="2625725"/>
          <p14:tracePt t="26044" x="4232275" y="2589213"/>
          <p14:tracePt t="26061" x="4205288" y="2544763"/>
          <p14:tracePt t="26077" x="4170363" y="2509838"/>
          <p14:tracePt t="26094" x="4089400" y="2428875"/>
          <p14:tracePt t="26111" x="4081463" y="2401888"/>
          <p14:tracePt t="26127" x="4062413" y="2366963"/>
          <p14:tracePt t="26145" x="4054475" y="2330450"/>
          <p14:tracePt t="26161" x="4054475" y="2303463"/>
          <p14:tracePt t="26178" x="4071938" y="2241550"/>
          <p14:tracePt t="26194" x="4081463" y="2187575"/>
          <p14:tracePt t="26210" x="4116388" y="2125663"/>
          <p14:tracePt t="26227" x="4143375" y="2081213"/>
          <p14:tracePt t="26244" x="4214813" y="2000250"/>
          <p14:tracePt t="26261" x="4251325" y="1946275"/>
          <p14:tracePt t="26277" x="4259263" y="1919288"/>
          <p14:tracePt t="26295" x="4259263" y="1874838"/>
          <p14:tracePt t="26311" x="4259263" y="1857375"/>
          <p14:tracePt t="26327" x="4259263" y="1830388"/>
          <p14:tracePt t="26344" x="4259263" y="1822450"/>
          <p14:tracePt t="26360" x="4259263" y="1812925"/>
          <p14:tracePt t="26378" x="4259263" y="1785938"/>
          <p14:tracePt t="26394" x="4259263" y="1751013"/>
          <p14:tracePt t="26411" x="4251325" y="1741488"/>
          <p14:tracePt t="26427" x="4241800" y="1731963"/>
          <p14:tracePt t="26444" x="4241800" y="1714500"/>
          <p14:tracePt t="26545" x="4232275" y="1704975"/>
          <p14:tracePt t="26569" x="4205288" y="1704975"/>
          <p14:tracePt t="26577" x="4197350" y="1704975"/>
          <p14:tracePt t="26584" x="4179888" y="1714500"/>
          <p14:tracePt t="26594" x="4160838" y="1724025"/>
          <p14:tracePt t="26611" x="4133850" y="1758950"/>
          <p14:tracePt t="26627" x="4116388" y="1785938"/>
          <p14:tracePt t="26644" x="4108450" y="1839913"/>
          <p14:tracePt t="26661" x="4081463" y="1901825"/>
          <p14:tracePt t="26677" x="4071938" y="1965325"/>
          <p14:tracePt t="26694" x="4071938" y="2036763"/>
          <p14:tracePt t="26711" x="4054475" y="2133600"/>
          <p14:tracePt t="26727" x="4054475" y="2205038"/>
          <p14:tracePt t="26744" x="4054475" y="2268538"/>
          <p14:tracePt t="26761" x="4054475" y="2322513"/>
          <p14:tracePt t="26777" x="4054475" y="2330450"/>
          <p14:tracePt t="26794" x="4054475" y="2366963"/>
          <p14:tracePt t="26811" x="4054475" y="2374900"/>
          <p14:tracePt t="26827" x="4054475" y="2384425"/>
          <p14:tracePt t="26844" x="4054475" y="2393950"/>
          <p14:tracePt t="26877" x="4054475" y="2419350"/>
          <p14:tracePt t="26985" x="4071938" y="2419350"/>
          <p14:tracePt t="26993" x="4071938" y="2384425"/>
          <p14:tracePt t="27001" x="4081463" y="2366963"/>
          <p14:tracePt t="27011" x="4081463" y="2322513"/>
          <p14:tracePt t="27027" x="4098925" y="2251075"/>
          <p14:tracePt t="27044" x="4108450" y="2152650"/>
          <p14:tracePt t="27061" x="4108450" y="2044700"/>
          <p14:tracePt t="27077" x="4133850" y="1955800"/>
          <p14:tracePt t="27094" x="4152900" y="1893888"/>
          <p14:tracePt t="27111" x="4152900" y="1830388"/>
          <p14:tracePt t="27127" x="4160838" y="1785938"/>
          <p14:tracePt t="27145" x="4160838" y="1741488"/>
          <p14:tracePt t="27313" x="4143375" y="1776413"/>
          <p14:tracePt t="27321" x="4143375" y="1803400"/>
          <p14:tracePt t="27329" x="4143375" y="1839913"/>
          <p14:tracePt t="27344" x="4133850" y="1874838"/>
          <p14:tracePt t="27361" x="4116388" y="2062163"/>
          <p14:tracePt t="27378" x="4108450" y="2133600"/>
          <p14:tracePt t="27394" x="4108450" y="2187575"/>
          <p14:tracePt t="27513" x="4098925" y="2197100"/>
          <p14:tracePt t="27784" x="4089400" y="2205038"/>
          <p14:tracePt t="27793" x="4089400" y="2224088"/>
          <p14:tracePt t="27801" x="4098925" y="2251075"/>
          <p14:tracePt t="27811" x="4098925" y="2303463"/>
          <p14:tracePt t="27827" x="4143375" y="2438400"/>
          <p14:tracePt t="27844" x="4160838" y="2616200"/>
          <p14:tracePt t="27860" x="4197350" y="2884488"/>
          <p14:tracePt t="27878" x="4259263" y="3133725"/>
          <p14:tracePt t="27894" x="4259263" y="3348038"/>
          <p14:tracePt t="27910" x="4276725" y="3589338"/>
          <p14:tracePt t="27927" x="4286250" y="3830638"/>
          <p14:tracePt t="27945" x="4340225" y="4108450"/>
          <p14:tracePt t="27961" x="4357688" y="4268788"/>
          <p14:tracePt t="27978" x="4375150" y="4367213"/>
          <p14:tracePt t="27994" x="4402138" y="4402138"/>
          <p14:tracePt t="28010" x="4402138" y="4438650"/>
          <p14:tracePt t="28072" x="4411663" y="4456113"/>
          <p14:tracePt t="28080" x="4419600" y="4473575"/>
          <p14:tracePt t="28088" x="4419600" y="4483100"/>
          <p14:tracePt t="28096" x="4429125" y="4491038"/>
          <p14:tracePt t="28111" x="4456113" y="4527550"/>
          <p14:tracePt t="28127" x="4473575" y="4562475"/>
          <p14:tracePt t="28145" x="4510088" y="4589463"/>
          <p14:tracePt t="28178" x="4518025" y="4598988"/>
          <p14:tracePt t="28232" x="4518025" y="4589463"/>
          <p14:tracePt t="28240" x="4527550" y="4562475"/>
          <p14:tracePt t="28248" x="4527550" y="4545013"/>
          <p14:tracePt t="28260" x="4527550" y="4537075"/>
          <p14:tracePt t="28277" x="4545013" y="4483100"/>
          <p14:tracePt t="28295" x="4545013" y="4473575"/>
          <p14:tracePt t="28310" x="4545013" y="4446588"/>
          <p14:tracePt t="28327" x="4545013" y="4429125"/>
          <p14:tracePt t="28449" x="4545013" y="4402138"/>
          <p14:tracePt t="28536" x="4545013" y="4394200"/>
          <p14:tracePt t="28552" x="4545013" y="4384675"/>
          <p14:tracePt t="28577" x="4545013" y="4375150"/>
          <p14:tracePt t="28585" x="4545013" y="4348163"/>
          <p14:tracePt t="28600" x="4537075" y="4340225"/>
          <p14:tracePt t="28610" x="4518025" y="4330700"/>
          <p14:tracePt t="29361" x="4518025" y="4295775"/>
          <p14:tracePt t="29369" x="4527550" y="4268788"/>
          <p14:tracePt t="29378" x="4562475" y="4232275"/>
          <p14:tracePt t="29394" x="4660900" y="4108450"/>
          <p14:tracePt t="29410" x="4830763" y="3929063"/>
          <p14:tracePt t="29427" x="5126038" y="3616325"/>
          <p14:tracePt t="29444" x="5527675" y="3303588"/>
          <p14:tracePt t="29461" x="5902325" y="3027363"/>
          <p14:tracePt t="29477" x="6215063" y="2830513"/>
          <p14:tracePt t="29494" x="6419850" y="2724150"/>
          <p14:tracePt t="29510" x="6554788" y="2679700"/>
          <p14:tracePt t="29633" x="6554788" y="2687638"/>
          <p14:tracePt t="29664" x="6572250" y="2714625"/>
          <p14:tracePt t="29672" x="6581775" y="2724150"/>
          <p14:tracePt t="29680" x="6589713" y="2732088"/>
          <p14:tracePt t="29694" x="6608763" y="2759075"/>
          <p14:tracePt t="29710" x="6653213" y="2768600"/>
          <p14:tracePt t="29727" x="6688138" y="2795588"/>
          <p14:tracePt t="29744" x="6724650" y="2803525"/>
          <p14:tracePt t="29760" x="6751638" y="2803525"/>
          <p14:tracePt t="29801" x="6769100" y="2803525"/>
          <p14:tracePt t="29811" x="6796088" y="2803525"/>
          <p14:tracePt t="29828" x="6902450" y="2830513"/>
          <p14:tracePt t="29844" x="6965950" y="2857500"/>
          <p14:tracePt t="29860" x="7054850" y="2857500"/>
          <p14:tracePt t="29877" x="7116763" y="2874963"/>
          <p14:tracePt t="29894" x="7126288" y="2874963"/>
          <p14:tracePt t="29929" x="7153275" y="2874963"/>
          <p14:tracePt t="29945" x="7161213" y="2874963"/>
          <p14:tracePt t="29960" x="7170738" y="2874963"/>
          <p14:tracePt t="29978" x="7205663" y="2874963"/>
          <p14:tracePt t="29994" x="7215188" y="2874963"/>
          <p14:tracePt t="30010" x="7224713" y="2874963"/>
          <p14:tracePt t="30027" x="7269163" y="2867025"/>
          <p14:tracePt t="30044" x="7277100" y="2867025"/>
          <p14:tracePt t="30061" x="7323138" y="2867025"/>
          <p14:tracePt t="30077" x="7385050" y="2867025"/>
          <p14:tracePt t="30094" x="7466013" y="2867025"/>
          <p14:tracePt t="30111" x="7572375" y="2867025"/>
          <p14:tracePt t="30128" x="7661275" y="2867025"/>
          <p14:tracePt t="30144" x="7724775" y="2867025"/>
          <p14:tracePt t="30161" x="7867650" y="2867025"/>
          <p14:tracePt t="30177" x="7956550" y="2867025"/>
          <p14:tracePt t="30194" x="8037513" y="2874963"/>
          <p14:tracePt t="30210" x="8108950" y="2874963"/>
          <p14:tracePt t="30227" x="8215313" y="2874963"/>
          <p14:tracePt t="30244" x="8313738" y="2874963"/>
          <p14:tracePt t="30260" x="8420100" y="2874963"/>
          <p14:tracePt t="30277" x="8491538" y="2874963"/>
          <p14:tracePt t="30294" x="8555038" y="2874963"/>
          <p14:tracePt t="30310" x="8562975" y="2874963"/>
          <p14:tracePt t="30344" x="8572500" y="2874963"/>
          <p14:tracePt t="30384" x="8609013" y="2874963"/>
          <p14:tracePt t="30393" x="8616950" y="2874963"/>
          <p14:tracePt t="30400" x="8626475" y="2874963"/>
          <p14:tracePt t="30410" x="8643938" y="2874963"/>
          <p14:tracePt t="30427" x="8661400" y="2867025"/>
          <p14:tracePt t="31080" x="8688388" y="2867025"/>
          <p14:tracePt t="31088" x="8724900" y="2867025"/>
          <p14:tracePt t="31096" x="8732838" y="2867025"/>
          <p14:tracePt t="31111" x="8742363" y="2867025"/>
          <p14:tracePt t="31127" x="8777288" y="2867025"/>
          <p14:tracePt t="31144" x="8786813" y="2867025"/>
          <p14:tracePt t="31161" x="8813800" y="2867025"/>
          <p14:tracePt t="31177" x="8831263" y="2867025"/>
          <p14:tracePt t="31194" x="8885238" y="2867025"/>
          <p14:tracePt t="31211" x="8912225" y="2867025"/>
          <p14:tracePt t="31227" x="8956675" y="2857500"/>
          <p14:tracePt t="31244" x="9001125" y="2857500"/>
          <p14:tracePt t="31260" x="9045575" y="2857500"/>
          <p14:tracePt t="31277" x="9072563" y="2857500"/>
          <p14:tracePt t="31294" x="9117013" y="2857500"/>
          <p14:tracePt t="31310" x="9161463" y="2857500"/>
          <p14:tracePt t="31327" x="9180513" y="2857500"/>
          <p14:tracePt t="31343" x="9215438" y="2857500"/>
          <p14:tracePt t="31416" x="9224963" y="2857500"/>
          <p14:tracePt t="31432" x="9242425" y="2857500"/>
          <p14:tracePt t="31441" x="9259888" y="2857500"/>
          <p14:tracePt t="31448" x="9269413" y="2857500"/>
          <p14:tracePt t="31464" x="9277350" y="2857500"/>
          <p14:tracePt t="31528" x="9286875" y="2847975"/>
          <p14:tracePt t="31697" x="9323388" y="2847975"/>
          <p14:tracePt t="31712" x="9331325" y="2847975"/>
          <p14:tracePt t="31720" x="9348788" y="2847975"/>
          <p14:tracePt t="31913" x="9367838" y="2840038"/>
          <p14:tracePt t="31921" x="9394825" y="2840038"/>
          <p14:tracePt t="31930" x="9412288" y="2813050"/>
          <p14:tracePt t="31945" x="9429750" y="2813050"/>
          <p14:tracePt t="31960" x="9439275" y="2813050"/>
          <p14:tracePt t="32016" x="9447213" y="2813050"/>
          <p14:tracePt t="32065" x="9466263" y="2813050"/>
          <p14:tracePt t="32072" x="9491663" y="2813050"/>
          <p14:tracePt t="32080" x="9510713" y="2813050"/>
          <p14:tracePt t="32093" x="9537700" y="2813050"/>
          <p14:tracePt t="32111" x="9572625" y="2795588"/>
          <p14:tracePt t="32127" x="9599613" y="2795588"/>
          <p14:tracePt t="32144" x="9626600" y="2795588"/>
          <p14:tracePt t="32161" x="9653588" y="2795588"/>
          <p14:tracePt t="32178" x="9698038" y="2795588"/>
          <p14:tracePt t="32194" x="9732963" y="2795588"/>
          <p14:tracePt t="32210" x="9777413" y="2795588"/>
          <p14:tracePt t="32227" x="9823450" y="2795588"/>
          <p14:tracePt t="32244" x="9885363" y="2795588"/>
          <p14:tracePt t="32260" x="9902825" y="2795588"/>
          <p14:tracePt t="32277" x="9929813" y="2795588"/>
          <p14:tracePt t="32294" x="9947275" y="2795588"/>
          <p14:tracePt t="32336" x="9966325" y="2795588"/>
          <p14:tracePt t="32345" x="9974263" y="2795588"/>
          <p14:tracePt t="32360" x="9983788" y="2795588"/>
          <p14:tracePt t="32377" x="10010775" y="2795588"/>
          <p14:tracePt t="33520" x="10018713" y="2803525"/>
          <p14:tracePt t="33561" x="10001250" y="2803525"/>
          <p14:tracePt t="33568" x="9991725" y="2813050"/>
          <p14:tracePt t="33584" x="9974263" y="2813050"/>
          <p14:tracePt t="33594" x="9929813" y="2813050"/>
          <p14:tracePt t="33610" x="9858375" y="2813050"/>
          <p14:tracePt t="33627" x="9732963" y="2822575"/>
          <p14:tracePt t="33644" x="9501188" y="2874963"/>
          <p14:tracePt t="33660" x="9259888" y="2928938"/>
          <p14:tracePt t="33677" x="8885238" y="3071813"/>
          <p14:tracePt t="33694" x="8589963" y="3160713"/>
          <p14:tracePt t="33710" x="8323263" y="3214688"/>
          <p14:tracePt t="33727" x="8099425" y="3251200"/>
          <p14:tracePt t="33744" x="7929563" y="3268663"/>
          <p14:tracePt t="33761" x="7634288" y="3286125"/>
          <p14:tracePt t="33777" x="7500938" y="3286125"/>
          <p14:tracePt t="33794" x="7375525" y="3286125"/>
          <p14:tracePt t="33810" x="7313613" y="3286125"/>
          <p14:tracePt t="33827" x="7251700" y="3286125"/>
          <p14:tracePt t="33843" x="7242175" y="3276600"/>
          <p14:tracePt t="33860" x="7232650" y="3268663"/>
          <p14:tracePt t="33877" x="7224713" y="3268663"/>
          <p14:tracePt t="33969" x="7215188" y="3268663"/>
          <p14:tracePt t="34073" x="7242175" y="3259138"/>
          <p14:tracePt t="34081" x="7259638" y="3259138"/>
          <p14:tracePt t="34094" x="7286625" y="3259138"/>
          <p14:tracePt t="34111" x="7358063" y="3259138"/>
          <p14:tracePt t="34127" x="7466013" y="3259138"/>
          <p14:tracePt t="34144" x="7545388" y="3259138"/>
          <p14:tracePt t="34160" x="7616825" y="3259138"/>
          <p14:tracePt t="34178" x="7634288" y="3259138"/>
          <p14:tracePt t="34194" x="7643813" y="3259138"/>
          <p14:tracePt t="34233" x="7653338" y="3259138"/>
          <p14:tracePt t="34243" x="7670800" y="3259138"/>
          <p14:tracePt t="34260" x="7688263" y="3259138"/>
          <p14:tracePt t="34277" x="7697788" y="3259138"/>
          <p14:tracePt t="34296" x="7705725" y="3251200"/>
          <p14:tracePt t="34489" x="7715250" y="3251200"/>
          <p14:tracePt t="34505" x="7751763" y="3251200"/>
          <p14:tracePt t="34528" x="7796213" y="3232150"/>
          <p14:tracePt t="34537" x="7804150" y="3232150"/>
          <p14:tracePt t="34553" x="7813675" y="3232150"/>
          <p14:tracePt t="34577" x="7823200" y="3232150"/>
          <p14:tracePt t="34584" x="7831138" y="3224213"/>
          <p14:tracePt t="34705" x="7858125" y="3214688"/>
          <p14:tracePt t="34713" x="7867650" y="3214688"/>
          <p14:tracePt t="34753" x="7902575" y="3205163"/>
          <p14:tracePt t="35170" x="7920038" y="3205163"/>
          <p14:tracePt t="35178" x="7929563" y="3205163"/>
          <p14:tracePt t="35185" x="7947025" y="3205163"/>
          <p14:tracePt t="35194" x="7966075" y="3205163"/>
          <p14:tracePt t="35210" x="7974013" y="3205163"/>
          <p14:tracePt t="35392" x="7983538" y="3205163"/>
          <p14:tracePt t="35400" x="8018463" y="3205163"/>
          <p14:tracePt t="35410" x="8045450" y="3205163"/>
          <p14:tracePt t="35427" x="8108950" y="3187700"/>
          <p14:tracePt t="35443" x="8116888" y="3187700"/>
          <p14:tracePt t="35753" x="8134350" y="3187700"/>
          <p14:tracePt t="35760" x="8143875" y="3187700"/>
          <p14:tracePt t="35768" x="8170863" y="3187700"/>
          <p14:tracePt t="35778" x="8188325" y="3187700"/>
          <p14:tracePt t="35794" x="8215313" y="3187700"/>
          <p14:tracePt t="35897" x="8224838" y="3187700"/>
          <p14:tracePt t="35905" x="8259763" y="3187700"/>
          <p14:tracePt t="35913" x="8269288" y="3187700"/>
          <p14:tracePt t="35927" x="8277225" y="3187700"/>
          <p14:tracePt t="35943" x="8331200" y="3187700"/>
          <p14:tracePt t="35961" x="8375650" y="3187700"/>
          <p14:tracePt t="35977" x="8420100" y="3187700"/>
          <p14:tracePt t="35994" x="8439150" y="3187700"/>
          <p14:tracePt t="36010" x="8474075" y="3187700"/>
          <p14:tracePt t="36027" x="8491538" y="3187700"/>
          <p14:tracePt t="36144" x="8518525" y="3187700"/>
          <p14:tracePt t="36152" x="8528050" y="3179763"/>
          <p14:tracePt t="36161" x="8537575" y="3179763"/>
          <p14:tracePt t="36178" x="8545513" y="3179763"/>
          <p14:tracePt t="36249" x="8572500" y="3179763"/>
          <p14:tracePt t="36256" x="8582025" y="3179763"/>
          <p14:tracePt t="36273" x="8599488" y="3179763"/>
          <p14:tracePt t="36289" x="8626475" y="3179763"/>
          <p14:tracePt t="36296" x="8634413" y="3179763"/>
          <p14:tracePt t="36310" x="8643938" y="3179763"/>
          <p14:tracePt t="36327" x="8680450" y="3179763"/>
          <p14:tracePt t="36343" x="8688388" y="3179763"/>
          <p14:tracePt t="36361" x="8715375" y="3160713"/>
          <p14:tracePt t="36377" x="8732838" y="3160713"/>
          <p14:tracePt t="36394" x="8759825" y="3152775"/>
          <p14:tracePt t="36410" x="8777288" y="3152775"/>
          <p14:tracePt t="36427" x="8813800" y="3133725"/>
          <p14:tracePt t="36443" x="8840788" y="3133725"/>
          <p14:tracePt t="36460" x="8858250" y="3133725"/>
          <p14:tracePt t="36625" x="8867775" y="3133725"/>
          <p14:tracePt t="36640" x="8867775" y="3143250"/>
          <p14:tracePt t="36656" x="8867775" y="3160713"/>
          <p14:tracePt t="36672" x="8867775" y="3170238"/>
          <p14:tracePt t="36688" x="8867775" y="3187700"/>
          <p14:tracePt t="37489" x="8858250" y="3205163"/>
          <p14:tracePt t="37496" x="8848725" y="3205163"/>
          <p14:tracePt t="37510" x="8831263" y="3205163"/>
          <p14:tracePt t="37527" x="8786813" y="3214688"/>
          <p14:tracePt t="37543" x="8724900" y="3224213"/>
          <p14:tracePt t="37561" x="8545513" y="3241675"/>
          <p14:tracePt t="37577" x="8394700" y="3268663"/>
          <p14:tracePt t="37593" x="8188325" y="3303588"/>
          <p14:tracePt t="37610" x="7947025" y="3322638"/>
          <p14:tracePt t="37627" x="7653338" y="3375025"/>
          <p14:tracePt t="37643" x="7385050" y="3411538"/>
          <p14:tracePt t="37660" x="7089775" y="3465513"/>
          <p14:tracePt t="37677" x="6777038" y="3482975"/>
          <p14:tracePt t="37693" x="6465888" y="3544888"/>
          <p14:tracePt t="37710" x="6170613" y="3581400"/>
          <p14:tracePt t="37727" x="5919788" y="3652838"/>
          <p14:tracePt t="37743" x="5634038" y="3652838"/>
          <p14:tracePt t="37761" x="5232400" y="3652838"/>
          <p14:tracePt t="37777" x="4919663" y="3652838"/>
          <p14:tracePt t="37794" x="4724400" y="3652838"/>
          <p14:tracePt t="37810" x="4616450" y="3652838"/>
          <p14:tracePt t="37827" x="4581525" y="3652838"/>
          <p14:tracePt t="37843" x="4572000" y="3652838"/>
          <p14:tracePt t="38593" x="4589463" y="3679825"/>
          <p14:tracePt t="38601" x="4589463" y="3687763"/>
          <p14:tracePt t="38610" x="4589463" y="3697288"/>
          <p14:tracePt t="38627" x="4598988" y="3714750"/>
          <p14:tracePt t="38643" x="4608513" y="3768725"/>
          <p14:tracePt t="38660" x="4652963" y="3830638"/>
          <p14:tracePt t="38677" x="4660900" y="3867150"/>
          <p14:tracePt t="38693" x="4714875" y="3938588"/>
          <p14:tracePt t="38710" x="4724400" y="3990975"/>
          <p14:tracePt t="38727" x="4768850" y="4044950"/>
          <p14:tracePt t="38743" x="4776788" y="4081463"/>
          <p14:tracePt t="38761" x="4786313" y="4133850"/>
          <p14:tracePt t="38777" x="4786313" y="4205288"/>
          <p14:tracePt t="38793" x="4786313" y="4259263"/>
          <p14:tracePt t="38810" x="4830763" y="4357688"/>
          <p14:tracePt t="38827" x="4867275" y="4402138"/>
          <p14:tracePt t="38843" x="4884738" y="4402138"/>
          <p14:tracePt t="38860" x="4902200" y="4429125"/>
          <p14:tracePt t="39065" x="4919663" y="4446588"/>
          <p14:tracePt t="39089" x="4938713" y="4446588"/>
          <p14:tracePt t="39096" x="4983163" y="4429125"/>
          <p14:tracePt t="39105" x="5010150" y="4419600"/>
          <p14:tracePt t="39113" x="5027613" y="4419600"/>
          <p14:tracePt t="39126" x="5054600" y="4411663"/>
          <p14:tracePt t="39144" x="5116513" y="4394200"/>
          <p14:tracePt t="39160" x="5197475" y="4384675"/>
          <p14:tracePt t="39177" x="5205413" y="4375150"/>
          <p14:tracePt t="39194" x="5232400" y="4375150"/>
          <p14:tracePt t="39210" x="5259388" y="4357688"/>
          <p14:tracePt t="39227" x="5303838" y="4348163"/>
          <p14:tracePt t="39243" x="5330825" y="4340225"/>
          <p14:tracePt t="39260" x="5340350" y="4330700"/>
          <p14:tracePt t="39276" x="5340350" y="4313238"/>
          <p14:tracePt t="39293" x="5348288" y="4303713"/>
          <p14:tracePt t="39310" x="5357813" y="4295775"/>
          <p14:tracePt t="39327" x="5357813" y="4276725"/>
          <p14:tracePt t="39343" x="5367338" y="4268788"/>
          <p14:tracePt t="39361" x="5367338" y="4224338"/>
          <p14:tracePt t="39377" x="5367338" y="4214813"/>
          <p14:tracePt t="39410" x="5367338" y="4187825"/>
          <p14:tracePt t="39496" x="5357813" y="4179888"/>
          <p14:tracePt t="39545" x="5348288" y="4179888"/>
          <p14:tracePt t="39649" x="5322888" y="4179888"/>
          <p14:tracePt t="39657" x="5303838" y="4179888"/>
          <p14:tracePt t="39665" x="5286375" y="4179888"/>
          <p14:tracePt t="39676" x="5268913" y="4179888"/>
          <p14:tracePt t="39693" x="5232400" y="4179888"/>
          <p14:tracePt t="39710" x="5214938" y="4179888"/>
          <p14:tracePt t="39784" x="5205413" y="4179888"/>
          <p14:tracePt t="39793" x="5180013" y="4179888"/>
          <p14:tracePt t="39800" x="5160963" y="4179888"/>
          <p14:tracePt t="39810" x="5133975" y="4205288"/>
          <p14:tracePt t="39826" x="5099050" y="4232275"/>
          <p14:tracePt t="39843" x="5081588" y="4259263"/>
          <p14:tracePt t="39860" x="5072063" y="4268788"/>
          <p14:tracePt t="39877" x="5062538" y="4286250"/>
          <p14:tracePt t="39944" x="5062538" y="4303713"/>
          <p14:tracePt t="39960" x="5062538" y="4313238"/>
          <p14:tracePt t="39968" x="5062538" y="4322763"/>
          <p14:tracePt t="39985" x="5072063" y="4330700"/>
          <p14:tracePt t="40049" x="5081588" y="4330700"/>
          <p14:tracePt t="40057" x="5089525" y="4330700"/>
          <p14:tracePt t="40065" x="5099050" y="4330700"/>
          <p14:tracePt t="40076" x="5126038" y="4330700"/>
          <p14:tracePt t="40093" x="5143500" y="4330700"/>
          <p14:tracePt t="40110" x="5170488" y="4330700"/>
          <p14:tracePt t="40127" x="5187950" y="4330700"/>
          <p14:tracePt t="40143" x="5197475" y="4330700"/>
          <p14:tracePt t="40160" x="5214938" y="4322763"/>
          <p14:tracePt t="40177" x="5251450" y="4286250"/>
          <p14:tracePt t="40194" x="5276850" y="4268788"/>
          <p14:tracePt t="40210" x="5322888" y="4214813"/>
          <p14:tracePt t="40227" x="5384800" y="4179888"/>
          <p14:tracePt t="40243" x="5483225" y="4125913"/>
          <p14:tracePt t="40260" x="5599113" y="4062413"/>
          <p14:tracePt t="40277" x="5751513" y="4037013"/>
          <p14:tracePt t="40293" x="5894388" y="3973513"/>
          <p14:tracePt t="40310" x="5991225" y="3911600"/>
          <p14:tracePt t="40327" x="6072188" y="3875088"/>
          <p14:tracePt t="40343" x="6108700" y="3840163"/>
          <p14:tracePt t="40361" x="6197600" y="3813175"/>
          <p14:tracePt t="40377" x="6242050" y="3795713"/>
          <p14:tracePt t="40394" x="6276975" y="3786188"/>
          <p14:tracePt t="40410" x="6367463" y="3786188"/>
          <p14:tracePt t="40427" x="6446838" y="3768725"/>
          <p14:tracePt t="40443" x="6491288" y="3768725"/>
          <p14:tracePt t="40460" x="6500813" y="3768725"/>
          <p14:tracePt t="40493" x="6510338" y="3768725"/>
          <p14:tracePt t="40510" x="6554788" y="3759200"/>
          <p14:tracePt t="40527" x="6581775" y="3759200"/>
          <p14:tracePt t="40543" x="6653213" y="3759200"/>
          <p14:tracePt t="40561" x="6804025" y="3759200"/>
          <p14:tracePt t="40577" x="6894513" y="3759200"/>
          <p14:tracePt t="40594" x="6973888" y="3759200"/>
          <p14:tracePt t="40610" x="7081838" y="3759200"/>
          <p14:tracePt t="40627" x="7153275" y="3759200"/>
          <p14:tracePt t="40643" x="7215188" y="3759200"/>
          <p14:tracePt t="40660" x="7224713" y="3759200"/>
          <p14:tracePt t="40677" x="7232650" y="3751263"/>
          <p14:tracePt t="40768" x="7242175" y="3741738"/>
          <p14:tracePt t="40777" x="7259638" y="3741738"/>
          <p14:tracePt t="40800" x="7277100" y="3724275"/>
          <p14:tracePt t="40825" x="7304088" y="3724275"/>
          <p14:tracePt t="40832" x="7313613" y="3724275"/>
          <p14:tracePt t="40843" x="7331075" y="3714750"/>
          <p14:tracePt t="40860" x="7394575" y="3714750"/>
          <p14:tracePt t="40877" x="7483475" y="3705225"/>
          <p14:tracePt t="40893" x="7562850" y="3705225"/>
          <p14:tracePt t="40910" x="7626350" y="3705225"/>
          <p14:tracePt t="40927" x="7697788" y="3705225"/>
          <p14:tracePt t="40943" x="7777163" y="3705225"/>
          <p14:tracePt t="40960" x="7858125" y="3705225"/>
          <p14:tracePt t="40977" x="7867650" y="3705225"/>
          <p14:tracePt t="41089" x="7885113" y="3705225"/>
          <p14:tracePt t="41097" x="7912100" y="3679825"/>
          <p14:tracePt t="41105" x="7939088" y="3679825"/>
          <p14:tracePt t="41112" x="7974013" y="3679825"/>
          <p14:tracePt t="41127" x="8001000" y="3679825"/>
          <p14:tracePt t="41143" x="8045450" y="3679825"/>
          <p14:tracePt t="41161" x="8116888" y="3679825"/>
          <p14:tracePt t="41177" x="8180388" y="3679825"/>
          <p14:tracePt t="41194" x="8277225" y="3679825"/>
          <p14:tracePt t="41210" x="8367713" y="3660775"/>
          <p14:tracePt t="41227" x="8491538" y="3652838"/>
          <p14:tracePt t="41243" x="8626475" y="3652838"/>
          <p14:tracePt t="41260" x="8715375" y="3652838"/>
          <p14:tracePt t="41277" x="8777288" y="3652838"/>
          <p14:tracePt t="41293" x="8786813" y="3652838"/>
          <p14:tracePt t="45169" x="8796338" y="3643313"/>
          <p14:tracePt t="45216" x="8786813" y="3643313"/>
          <p14:tracePt t="45225" x="8777288" y="3643313"/>
          <p14:tracePt t="45232" x="8724900" y="3643313"/>
          <p14:tracePt t="45243" x="8715375" y="3643313"/>
          <p14:tracePt t="45260" x="8572500" y="3562350"/>
          <p14:tracePt t="45276" x="8474075" y="3500438"/>
          <p14:tracePt t="45513" x="8429625" y="3482975"/>
          <p14:tracePt t="45521" x="8385175" y="3446463"/>
          <p14:tracePt t="45529" x="8286750" y="3429000"/>
          <p14:tracePt t="45543" x="8153400" y="3375025"/>
          <p14:tracePt t="45560" x="7858125" y="3303588"/>
          <p14:tracePt t="45577" x="7510463" y="3224213"/>
          <p14:tracePt t="45594" x="7385050" y="3224213"/>
          <p14:tracePt t="45610" x="7375525" y="3224213"/>
          <p14:tracePt t="45753" x="7358063" y="3224213"/>
          <p14:tracePt t="45793" x="7340600" y="3224213"/>
          <p14:tracePt t="45801" x="7313613" y="3214688"/>
          <p14:tracePt t="45810" x="7286625" y="3187700"/>
          <p14:tracePt t="45827" x="7242175" y="3170238"/>
          <p14:tracePt t="45843" x="7188200" y="3116263"/>
          <p14:tracePt t="45859" x="7134225" y="3027363"/>
          <p14:tracePt t="45877" x="7089775" y="2911475"/>
          <p14:tracePt t="45893" x="7010400" y="2768600"/>
          <p14:tracePt t="45910" x="6902450" y="2660650"/>
          <p14:tracePt t="45927" x="6759575" y="2598738"/>
          <p14:tracePt t="45943" x="6581775" y="2544763"/>
          <p14:tracePt t="45960" x="6242050" y="2455863"/>
          <p14:tracePt t="45976" x="6000750" y="2347913"/>
          <p14:tracePt t="46144" x="5965825" y="2347913"/>
          <p14:tracePt t="46152" x="5867400" y="2374900"/>
          <p14:tracePt t="46161" x="5724525" y="2411413"/>
          <p14:tracePt t="46177" x="5634038" y="2411413"/>
          <p14:tracePt t="46194" x="5473700" y="2455863"/>
          <p14:tracePt t="46210" x="5259388" y="2473325"/>
          <p14:tracePt t="46226" x="5116513" y="2536825"/>
          <p14:tracePt t="46243" x="5000625" y="2598738"/>
          <p14:tracePt t="46260" x="4902200" y="2670175"/>
          <p14:tracePt t="46276" x="4776788" y="2759075"/>
          <p14:tracePt t="46293" x="4652963" y="2874963"/>
          <p14:tracePt t="46310" x="4438650" y="3017838"/>
          <p14:tracePt t="46326" x="4295775" y="3116263"/>
          <p14:tracePt t="46343" x="4125913" y="3197225"/>
          <p14:tracePt t="46360" x="4044950" y="3259138"/>
          <p14:tracePt t="46377" x="3867150" y="3384550"/>
          <p14:tracePt t="46394" x="3803650" y="3438525"/>
          <p14:tracePt t="46410" x="3786188" y="3455988"/>
          <p14:tracePt t="46427" x="3776663" y="3465513"/>
          <p14:tracePt t="46443" x="3751263" y="3473450"/>
          <p14:tracePt t="46536" x="3741738" y="3473450"/>
          <p14:tracePt t="46544" x="3732213" y="3473450"/>
          <p14:tracePt t="46553" x="3724275" y="3473450"/>
          <p14:tracePt t="46561" x="3687763" y="3473450"/>
          <p14:tracePt t="46577" x="3625850" y="3473450"/>
          <p14:tracePt t="46593" x="3581400" y="3473450"/>
          <p14:tracePt t="46610" x="3562350" y="3473450"/>
          <p14:tracePt t="46626" x="3527425" y="3473450"/>
          <p14:tracePt t="46643" x="3517900" y="3473450"/>
          <p14:tracePt t="46659" x="3509963" y="3473450"/>
          <p14:tracePt t="46689" x="3509963" y="3465513"/>
          <p14:tracePt t="46696" x="3509963" y="3455988"/>
          <p14:tracePt t="46710" x="3509963" y="3446463"/>
          <p14:tracePt t="46727" x="3509963" y="3411538"/>
          <p14:tracePt t="46743" x="3509963" y="3394075"/>
          <p14:tracePt t="46793" x="3509963" y="3384550"/>
          <p14:tracePt t="46809" x="3509963" y="3357563"/>
          <p14:tracePt t="46833" x="3490913" y="3348038"/>
          <p14:tracePt t="46905" x="3490913" y="3340100"/>
          <p14:tracePt t="47057" x="3482975" y="3330575"/>
          <p14:tracePt t="47098" x="3473450" y="3330575"/>
          <p14:tracePt t="47112" x="3465513" y="3322638"/>
          <p14:tracePt t="47136" x="3455988" y="3313113"/>
          <p14:tracePt t="47177" x="3446463" y="3303588"/>
          <p14:tracePt t="47217" x="3438525" y="3286125"/>
          <p14:tracePt t="47352" x="3438525" y="3276600"/>
          <p14:tracePt t="47393" x="3411538" y="3259138"/>
          <p14:tracePt t="47425" x="3411538" y="3251200"/>
          <p14:tracePt t="47441" x="3402013" y="3232150"/>
          <p14:tracePt t="47561" x="3402013" y="3224213"/>
          <p14:tracePt t="47633" x="3394075" y="3214688"/>
          <p14:tracePt t="51657" x="3429000" y="3214688"/>
          <p14:tracePt t="51664" x="3482975" y="3214688"/>
          <p14:tracePt t="51676" x="3536950" y="3224213"/>
          <p14:tracePt t="51693" x="3660775" y="3224213"/>
          <p14:tracePt t="51709" x="3741738" y="3251200"/>
          <p14:tracePt t="51726" x="3803650" y="3251200"/>
          <p14:tracePt t="51743" x="3867150" y="3251200"/>
          <p14:tracePt t="51759" x="3884613" y="3251200"/>
          <p14:tracePt t="51776" x="3938588" y="3251200"/>
          <p14:tracePt t="51793" x="3973513" y="3251200"/>
          <p14:tracePt t="51810" x="4044950" y="3251200"/>
          <p14:tracePt t="51826" x="4152900" y="3251200"/>
          <p14:tracePt t="51843" x="4251325" y="3251200"/>
          <p14:tracePt t="51859" x="4348163" y="3251200"/>
          <p14:tracePt t="51876" x="4429125" y="3241675"/>
          <p14:tracePt t="51893" x="4473575" y="3241675"/>
          <p14:tracePt t="51909" x="4500563" y="3232150"/>
          <p14:tracePt t="51926" x="4537075" y="3232150"/>
          <p14:tracePt t="51943" x="4554538" y="3232150"/>
          <p14:tracePt t="51976" x="4581525" y="3232150"/>
          <p14:tracePt t="52041" x="4589463" y="3232150"/>
          <p14:tracePt t="52049" x="4608513" y="3232150"/>
          <p14:tracePt t="52059" x="4652963" y="3232150"/>
          <p14:tracePt t="52076" x="4714875" y="3232150"/>
          <p14:tracePt t="52093" x="4732338" y="3232150"/>
          <p14:tracePt t="52109" x="4768850" y="3224213"/>
          <p14:tracePt t="52369" x="4776788" y="3224213"/>
          <p14:tracePt t="52377" x="4786313" y="3224213"/>
          <p14:tracePt t="52385" x="4803775" y="3224213"/>
          <p14:tracePt t="52394" x="4830763" y="3224213"/>
          <p14:tracePt t="52432" x="4840288" y="3224213"/>
          <p14:tracePt t="54673" x="4848225" y="3224213"/>
          <p14:tracePt t="54697" x="4848225" y="3232150"/>
          <p14:tracePt t="54705" x="4848225" y="3241675"/>
          <p14:tracePt t="54729" x="4840288" y="3241675"/>
          <p14:tracePt t="54736" x="4830763" y="3251200"/>
          <p14:tracePt t="54752" x="4822825" y="3251200"/>
          <p14:tracePt t="54761" x="4786313" y="3251200"/>
          <p14:tracePt t="54776" x="4759325" y="3251200"/>
          <p14:tracePt t="54793" x="4608513" y="3295650"/>
          <p14:tracePt t="54809" x="4518025" y="3303588"/>
          <p14:tracePt t="54826" x="4419600" y="3322638"/>
          <p14:tracePt t="54842" x="4295775" y="3340100"/>
          <p14:tracePt t="54859" x="4232275" y="3348038"/>
          <p14:tracePt t="54876" x="4143375" y="3367088"/>
          <p14:tracePt t="54892" x="4081463" y="3375025"/>
          <p14:tracePt t="54909" x="3990975" y="3375025"/>
          <p14:tracePt t="54926" x="3929063" y="3375025"/>
          <p14:tracePt t="54943" x="3894138" y="3375025"/>
          <p14:tracePt t="54959" x="3867150" y="3375025"/>
          <p14:tracePt t="54977" x="3822700" y="3375025"/>
          <p14:tracePt t="54993" x="3803650" y="3384550"/>
          <p14:tracePt t="55010" x="3786188" y="3384550"/>
          <p14:tracePt t="55026" x="3768725" y="3384550"/>
          <p14:tracePt t="55073" x="3759200" y="3384550"/>
          <p14:tracePt t="55089" x="3751263" y="3384550"/>
          <p14:tracePt t="55096" x="3714750" y="3394075"/>
          <p14:tracePt t="55109" x="3705225" y="3394075"/>
          <p14:tracePt t="55126" x="3633788" y="3394075"/>
          <p14:tracePt t="55143" x="3554413" y="3394075"/>
          <p14:tracePt t="55145" x="3517900" y="3394075"/>
          <p14:tracePt t="55159" x="3509963" y="3394075"/>
          <p14:tracePt t="55440" x="3500438" y="3394075"/>
          <p14:tracePt t="55448" x="3500438" y="3384550"/>
          <p14:tracePt t="55459" x="3517900" y="3384550"/>
          <p14:tracePt t="55476" x="3581400" y="3384550"/>
          <p14:tracePt t="55493" x="3652838" y="3384550"/>
          <p14:tracePt t="55509" x="3776663" y="3384550"/>
          <p14:tracePt t="55526" x="3884613" y="3384550"/>
          <p14:tracePt t="55542" x="3990975" y="3384550"/>
          <p14:tracePt t="55559" x="4116388" y="3384550"/>
          <p14:tracePt t="55577" x="4268788" y="3384550"/>
          <p14:tracePt t="55593" x="4357688" y="3384550"/>
          <p14:tracePt t="55610" x="4429125" y="3384550"/>
          <p14:tracePt t="55626" x="4473575" y="3384550"/>
          <p14:tracePt t="55643" x="4537075" y="3384550"/>
          <p14:tracePt t="55659" x="4554538" y="3384550"/>
          <p14:tracePt t="55676" x="4608513" y="3375025"/>
          <p14:tracePt t="55693" x="4625975" y="3375025"/>
          <p14:tracePt t="55709" x="4652963" y="3375025"/>
          <p14:tracePt t="55726" x="4697413" y="3375025"/>
          <p14:tracePt t="55742" x="4724400" y="3375025"/>
          <p14:tracePt t="55759" x="4751388" y="3375025"/>
          <p14:tracePt t="55776" x="4759325" y="3375025"/>
          <p14:tracePt t="55793" x="4786313" y="3367088"/>
          <p14:tracePt t="55809" x="4803775" y="3367088"/>
          <p14:tracePt t="55826" x="4822825" y="3357563"/>
          <p14:tracePt t="55843" x="4857750" y="3357563"/>
          <p14:tracePt t="55859" x="4867275" y="3357563"/>
          <p14:tracePt t="55876" x="4875213" y="3357563"/>
          <p14:tracePt t="56121" x="4867275" y="3357563"/>
          <p14:tracePt t="56129" x="4822825" y="3357563"/>
          <p14:tracePt t="56137" x="4786313" y="3357563"/>
          <p14:tracePt t="56144" x="4732338" y="3357563"/>
          <p14:tracePt t="56159" x="4679950" y="3357563"/>
          <p14:tracePt t="56176" x="4554538" y="3357563"/>
          <p14:tracePt t="56178" x="4518025" y="3357563"/>
          <p14:tracePt t="56193" x="4375150" y="3357563"/>
          <p14:tracePt t="56210" x="4268788" y="3357563"/>
          <p14:tracePt t="56226" x="4143375" y="3357563"/>
          <p14:tracePt t="56243" x="4062413" y="3357563"/>
          <p14:tracePt t="56259" x="3990975" y="3357563"/>
          <p14:tracePt t="56276" x="3929063" y="3357563"/>
          <p14:tracePt t="56292" x="3848100" y="3357563"/>
          <p14:tracePt t="56309" x="3795713" y="3357563"/>
          <p14:tracePt t="56326" x="3724275" y="3357563"/>
          <p14:tracePt t="56343" x="3679825" y="3357563"/>
          <p14:tracePt t="56359" x="3652838" y="3357563"/>
          <p14:tracePt t="56377" x="3633788" y="3357563"/>
          <p14:tracePt t="56393" x="3598863" y="3357563"/>
          <p14:tracePt t="56410" x="3536950" y="3357563"/>
          <p14:tracePt t="56426" x="3527425" y="3357563"/>
          <p14:tracePt t="56641" x="3517900" y="3357563"/>
          <p14:tracePt t="56785" x="3509963" y="3357563"/>
          <p14:tracePt t="56801" x="3482975" y="3357563"/>
          <p14:tracePt t="56809" x="3473450" y="3357563"/>
          <p14:tracePt t="57033" x="3527425" y="3357563"/>
          <p14:tracePt t="57040" x="3544888" y="3357563"/>
          <p14:tracePt t="57048" x="3598863" y="3357563"/>
          <p14:tracePt t="57059" x="3670300" y="3357563"/>
          <p14:tracePt t="57076" x="3840163" y="3357563"/>
          <p14:tracePt t="57093" x="4037013" y="3357563"/>
          <p14:tracePt t="57109" x="4232275" y="3357563"/>
          <p14:tracePt t="57126" x="4375150" y="3357563"/>
          <p14:tracePt t="57142" x="4483100" y="3357563"/>
          <p14:tracePt t="57159" x="4572000" y="3357563"/>
          <p14:tracePt t="57177" x="4687888" y="3357563"/>
          <p14:tracePt t="57193" x="4768850" y="3357563"/>
          <p14:tracePt t="57210" x="4830763" y="3357563"/>
          <p14:tracePt t="57226" x="4857750" y="3357563"/>
          <p14:tracePt t="57243" x="4867275" y="3357563"/>
          <p14:tracePt t="57312" x="4875213" y="3357563"/>
          <p14:tracePt t="57321" x="4894263" y="3357563"/>
          <p14:tracePt t="57336" x="4911725" y="3357563"/>
          <p14:tracePt t="58210" x="4938713" y="3340100"/>
          <p14:tracePt t="58217" x="4946650" y="3330575"/>
          <p14:tracePt t="58227" x="4965700" y="3303588"/>
          <p14:tracePt t="58242" x="5072063" y="3241675"/>
          <p14:tracePt t="58259" x="5153025" y="3179763"/>
          <p14:tracePt t="58276" x="5375275" y="3098800"/>
          <p14:tracePt t="58292" x="5581650" y="3027363"/>
          <p14:tracePt t="58309" x="5715000" y="3000375"/>
          <p14:tracePt t="58326" x="5795963" y="2955925"/>
          <p14:tracePt t="58343" x="5803900" y="2830513"/>
          <p14:tracePt t="58359" x="5803900" y="2795588"/>
          <p14:tracePt t="58529" x="5830888" y="2786063"/>
          <p14:tracePt t="58536" x="5902325" y="2768600"/>
          <p14:tracePt t="58545" x="5965825" y="2724150"/>
          <p14:tracePt t="58559" x="6037263" y="2643188"/>
          <p14:tracePt t="58576" x="6116638" y="2509838"/>
          <p14:tracePt t="58593" x="6180138" y="2393950"/>
          <p14:tracePt t="58610" x="6242050" y="2295525"/>
          <p14:tracePt t="58626" x="6303963" y="2214563"/>
          <p14:tracePt t="58643" x="6367463" y="2116138"/>
          <p14:tracePt t="58659" x="6402388" y="2000250"/>
          <p14:tracePt t="58676" x="6438900" y="1901825"/>
          <p14:tracePt t="58692" x="6438900" y="1847850"/>
          <p14:tracePt t="58709" x="6446838" y="1822450"/>
          <p14:tracePt t="58726" x="6446838" y="1812925"/>
          <p14:tracePt t="58742" x="6446838" y="1768475"/>
          <p14:tracePt t="58759" x="6456363" y="1724025"/>
          <p14:tracePt t="58777" x="6483350" y="1687513"/>
          <p14:tracePt t="58793" x="6500813" y="1643063"/>
          <p14:tracePt t="58810" x="6518275" y="1598613"/>
          <p14:tracePt t="58826" x="6537325" y="1581150"/>
          <p14:tracePt t="58842" x="6562725" y="1562100"/>
          <p14:tracePt t="58859" x="6589713" y="1527175"/>
          <p14:tracePt t="58876" x="6599238" y="1500188"/>
          <p14:tracePt t="58892" x="6608763" y="1473200"/>
          <p14:tracePt t="58909" x="6616700" y="1438275"/>
          <p14:tracePt t="58926" x="6616700" y="1428750"/>
          <p14:tracePt t="58942" x="6616700" y="1419225"/>
          <p14:tracePt t="58959" x="6634163" y="1393825"/>
          <p14:tracePt t="58976" x="6661150" y="1357313"/>
          <p14:tracePt t="58992" x="6680200" y="1330325"/>
          <p14:tracePt t="60017" x="6715125" y="1322388"/>
          <p14:tracePt t="60025" x="6786563" y="1322388"/>
          <p14:tracePt t="60032" x="6858000" y="1322388"/>
          <p14:tracePt t="60042" x="6929438" y="1322388"/>
          <p14:tracePt t="60059" x="7081838" y="1339850"/>
          <p14:tracePt t="60076" x="7197725" y="1357313"/>
          <p14:tracePt t="60092" x="7286625" y="1366838"/>
          <p14:tracePt t="60109" x="7385050" y="1366838"/>
          <p14:tracePt t="60126" x="7510463" y="1393825"/>
          <p14:tracePt t="60143" x="7688263" y="1411288"/>
          <p14:tracePt t="60159" x="7902575" y="1411288"/>
          <p14:tracePt t="60176" x="8099425" y="1411288"/>
          <p14:tracePt t="60178" x="8197850" y="1411288"/>
          <p14:tracePt t="60193" x="8331200" y="1411288"/>
          <p14:tracePt t="60209" x="8420100" y="1411288"/>
          <p14:tracePt t="60361" x="8429625" y="1411288"/>
          <p14:tracePt t="61088" x="8439150" y="1419225"/>
          <p14:tracePt t="61177" x="8429625" y="1419225"/>
          <p14:tracePt t="61185" x="8420100" y="1419225"/>
          <p14:tracePt t="61194" x="8394700" y="1419225"/>
          <p14:tracePt t="61209" x="8375650" y="1438275"/>
          <p14:tracePt t="61242" x="8331200" y="1455738"/>
          <p14:tracePt t="61259" x="8259763" y="1482725"/>
          <p14:tracePt t="61276" x="8180388" y="1517650"/>
          <p14:tracePt t="61292" x="8045450" y="1562100"/>
          <p14:tracePt t="61309" x="7902575" y="1616075"/>
          <p14:tracePt t="61326" x="7724775" y="1697038"/>
          <p14:tracePt t="61342" x="7562850" y="1758950"/>
          <p14:tracePt t="61360" x="7402513" y="1822450"/>
          <p14:tracePt t="61376" x="7286625" y="1911350"/>
          <p14:tracePt t="61393" x="6965950" y="2089150"/>
          <p14:tracePt t="61409" x="6732588" y="2241550"/>
          <p14:tracePt t="61426" x="6491288" y="2401888"/>
          <p14:tracePt t="61442" x="6224588" y="2608263"/>
          <p14:tracePt t="61459" x="5983288" y="2857500"/>
          <p14:tracePt t="61476" x="5759450" y="3125788"/>
          <p14:tracePt t="61492" x="5562600" y="3384550"/>
          <p14:tracePt t="61509" x="5456238" y="3687763"/>
          <p14:tracePt t="61526" x="5357813" y="4010025"/>
          <p14:tracePt t="61542" x="5322888" y="4384675"/>
          <p14:tracePt t="61559" x="5322888" y="4741863"/>
          <p14:tracePt t="61577" x="5303838" y="5000625"/>
          <p14:tracePt t="61592" x="5303838" y="5010150"/>
          <p14:tracePt t="61873" x="5295900" y="5010150"/>
          <p14:tracePt t="61985" x="5286375" y="4991100"/>
          <p14:tracePt t="61993" x="5286375" y="4983163"/>
          <p14:tracePt t="62001" x="5286375" y="4946650"/>
          <p14:tracePt t="62010" x="5286375" y="4929188"/>
          <p14:tracePt t="62026" x="5286375" y="4867275"/>
          <p14:tracePt t="62042" x="5241925" y="4803775"/>
          <p14:tracePt t="62059" x="5232400" y="4741863"/>
          <p14:tracePt t="62076" x="5214938" y="4679950"/>
          <p14:tracePt t="62092" x="5214938" y="4572000"/>
          <p14:tracePt t="62109" x="5214938" y="4483100"/>
          <p14:tracePt t="62126" x="5214938" y="4357688"/>
          <p14:tracePt t="62142" x="5224463" y="4276725"/>
          <p14:tracePt t="62159" x="5224463" y="4241800"/>
          <p14:tracePt t="62176" x="5224463" y="4232275"/>
          <p14:tracePt t="62273" x="5224463" y="4224338"/>
          <p14:tracePt t="62281" x="5214938" y="4214813"/>
          <p14:tracePt t="62292" x="5187950" y="4214813"/>
          <p14:tracePt t="62309" x="5126038" y="4214813"/>
          <p14:tracePt t="62326" x="5054600" y="4214813"/>
          <p14:tracePt t="62342" x="4946650" y="4214813"/>
          <p14:tracePt t="62359" x="4848225" y="4214813"/>
          <p14:tracePt t="62375" x="4741863" y="4214813"/>
          <p14:tracePt t="62392" x="4724400" y="4214813"/>
          <p14:tracePt t="62425" x="4697413" y="4214813"/>
          <p14:tracePt t="62432" x="4687888" y="4214813"/>
          <p14:tracePt t="62442" x="4679950" y="4214813"/>
          <p14:tracePt t="62459" x="4670425" y="4214813"/>
          <p14:tracePt t="62475" x="4633913" y="4214813"/>
          <p14:tracePt t="62492" x="4608513" y="4232275"/>
          <p14:tracePt t="62509" x="4572000" y="4251325"/>
          <p14:tracePt t="62526" x="4562475" y="4259263"/>
          <p14:tracePt t="62559" x="4554538" y="4286250"/>
          <p14:tracePt t="62584" x="4545013" y="4295775"/>
          <p14:tracePt t="62609" x="4527550" y="4303713"/>
          <p14:tracePt t="62641" x="4518025" y="4313238"/>
          <p14:tracePt t="62657" x="4510088" y="4322763"/>
          <p14:tracePt t="63289" x="4510088" y="4330700"/>
          <p14:tracePt t="63304" x="4518025" y="4330700"/>
          <p14:tracePt t="63313" x="4537075" y="4330700"/>
          <p14:tracePt t="63325" x="4545013" y="4330700"/>
          <p14:tracePt t="63342" x="4562475" y="4330700"/>
          <p14:tracePt t="63360" x="4589463" y="4330700"/>
          <p14:tracePt t="63489" x="4608513" y="4330700"/>
          <p14:tracePt t="63497" x="4633913" y="4330700"/>
          <p14:tracePt t="63509" x="4687888" y="4330700"/>
          <p14:tracePt t="63525" x="4776788" y="4330700"/>
          <p14:tracePt t="63542" x="4857750" y="4330700"/>
          <p14:tracePt t="63559" x="4884738" y="4330700"/>
          <p14:tracePt t="63632" x="4894263" y="4330700"/>
          <p14:tracePt t="63648" x="4919663" y="4330700"/>
          <p14:tracePt t="63665" x="4929188" y="4330700"/>
          <p14:tracePt t="63680" x="4938713" y="4330700"/>
          <p14:tracePt t="63689" x="4946650" y="4330700"/>
          <p14:tracePt t="63696" x="4983163" y="4330700"/>
          <p14:tracePt t="63709" x="4991100" y="4330700"/>
          <p14:tracePt t="63726" x="5054600" y="4330700"/>
          <p14:tracePt t="63742" x="5072063" y="4330700"/>
          <p14:tracePt t="63801" x="5099050" y="4330700"/>
          <p14:tracePt t="63809" x="5108575" y="4330700"/>
          <p14:tracePt t="63826" x="5116513" y="4330700"/>
          <p14:tracePt t="64049" x="5126038" y="4330700"/>
          <p14:tracePt t="64066" x="5143500" y="4330700"/>
          <p14:tracePt t="64081" x="5160963" y="4330700"/>
          <p14:tracePt t="64089" x="5180013" y="4322763"/>
          <p14:tracePt t="64105" x="5205413" y="4303713"/>
          <p14:tracePt t="64112" x="5214938" y="4295775"/>
          <p14:tracePt t="64125" x="5224463" y="4286250"/>
          <p14:tracePt t="64142" x="5232400" y="4268788"/>
          <p14:tracePt t="64159" x="5241925" y="4232275"/>
          <p14:tracePt t="64175" x="5268913" y="4205288"/>
          <p14:tracePt t="64193" x="5268913" y="4179888"/>
          <p14:tracePt t="64209" x="5268913" y="4170363"/>
          <p14:tracePt t="64226" x="5268913" y="4133850"/>
          <p14:tracePt t="64242" x="5268913" y="4125913"/>
          <p14:tracePt t="64259" x="5268913" y="4098925"/>
          <p14:tracePt t="64276" x="5259388" y="4089400"/>
          <p14:tracePt t="64292" x="5232400" y="4071938"/>
          <p14:tracePt t="64309" x="5214938" y="4071938"/>
          <p14:tracePt t="64326" x="5205413" y="4062413"/>
          <p14:tracePt t="64342" x="5170488" y="4062413"/>
          <p14:tracePt t="64359" x="5153025" y="4044950"/>
          <p14:tracePt t="64376" x="5099050" y="4044950"/>
          <p14:tracePt t="64393" x="5037138" y="4037013"/>
          <p14:tracePt t="64409" x="4973638" y="4037013"/>
          <p14:tracePt t="64426" x="4946650" y="4037013"/>
          <p14:tracePt t="64442" x="4894263" y="4017963"/>
          <p14:tracePt t="64459" x="4875213" y="4017963"/>
          <p14:tracePt t="64476" x="4830763" y="4017963"/>
          <p14:tracePt t="64492" x="4803775" y="4017963"/>
          <p14:tracePt t="64509" x="4776788" y="4017963"/>
          <p14:tracePt t="64525" x="4759325" y="4017963"/>
          <p14:tracePt t="64542" x="4732338" y="4017963"/>
          <p14:tracePt t="64559" x="4714875" y="4017963"/>
          <p14:tracePt t="64576" x="4705350" y="4017963"/>
          <p14:tracePt t="64592" x="4679950" y="4017963"/>
          <p14:tracePt t="64609" x="4670425" y="4017963"/>
          <p14:tracePt t="64626" x="4652963" y="4027488"/>
          <p14:tracePt t="64642" x="4598988" y="4037013"/>
          <p14:tracePt t="64659" x="4589463" y="4037013"/>
          <p14:tracePt t="64676" x="4572000" y="4062413"/>
          <p14:tracePt t="64697" x="4562475" y="4062413"/>
          <p14:tracePt t="64709" x="4554538" y="4062413"/>
          <p14:tracePt t="64726" x="4537075" y="4062413"/>
          <p14:tracePt t="64742" x="4518025" y="4071938"/>
          <p14:tracePt t="64759" x="4500563" y="4071938"/>
          <p14:tracePt t="64775" x="4483100" y="4081463"/>
          <p14:tracePt t="64792" x="4465638" y="4081463"/>
          <p14:tracePt t="64809" x="4446588" y="4081463"/>
          <p14:tracePt t="64842" x="4438650" y="4089400"/>
          <p14:tracePt t="64865" x="4411663" y="4089400"/>
          <p14:tracePt t="64875" x="4402138" y="4098925"/>
          <p14:tracePt t="64892" x="4384675" y="4125913"/>
          <p14:tracePt t="64909" x="4375150" y="4133850"/>
          <p14:tracePt t="64926" x="4367213" y="4143375"/>
          <p14:tracePt t="64942" x="4340225" y="4152900"/>
          <p14:tracePt t="64959" x="4330700" y="4179888"/>
          <p14:tracePt t="65016" x="4330700" y="4187825"/>
          <p14:tracePt t="65032" x="4330700" y="4205288"/>
          <p14:tracePt t="65049" x="4330700" y="4214813"/>
          <p14:tracePt t="65064" x="4330700" y="4224338"/>
          <p14:tracePt t="65080" x="4330700" y="4241800"/>
          <p14:tracePt t="65088" x="4330700" y="4268788"/>
          <p14:tracePt t="65097" x="4340225" y="4286250"/>
          <p14:tracePt t="65109" x="4348163" y="4295775"/>
          <p14:tracePt t="65126" x="4367213" y="4303713"/>
          <p14:tracePt t="65142" x="4419600" y="4340225"/>
          <p14:tracePt t="65159" x="4465638" y="4348163"/>
          <p14:tracePt t="65175" x="4483100" y="4348163"/>
          <p14:tracePt t="65193" x="4527550" y="4367213"/>
          <p14:tracePt t="65209" x="4537075" y="4367213"/>
          <p14:tracePt t="65226" x="4581525" y="4375150"/>
          <p14:tracePt t="65242" x="4625975" y="4394200"/>
          <p14:tracePt t="65259" x="4705350" y="4411663"/>
          <p14:tracePt t="65275" x="4768850" y="4419600"/>
          <p14:tracePt t="65292" x="4813300" y="4419600"/>
          <p14:tracePt t="65309" x="4857750" y="4419600"/>
          <p14:tracePt t="65326" x="4894263" y="4419600"/>
          <p14:tracePt t="65342" x="4919663" y="4419600"/>
          <p14:tracePt t="65359" x="4938713" y="4419600"/>
          <p14:tracePt t="65375" x="4983163" y="4419600"/>
          <p14:tracePt t="65392" x="5018088" y="4419600"/>
          <p14:tracePt t="65409" x="5027613" y="4419600"/>
          <p14:tracePt t="65426" x="5037138" y="4419600"/>
          <p14:tracePt t="65442" x="5045075" y="4419600"/>
          <p14:tracePt t="65475" x="5072063" y="4419600"/>
          <p14:tracePt t="65492" x="5081588" y="4419600"/>
          <p14:tracePt t="65509" x="5108575" y="4419600"/>
          <p14:tracePt t="65526" x="5133975" y="4411663"/>
          <p14:tracePt t="65542" x="5143500" y="4402138"/>
          <p14:tracePt t="65559" x="5170488" y="4394200"/>
          <p14:tracePt t="65593" x="5197475" y="4367213"/>
          <p14:tracePt t="65626" x="5224463" y="4348163"/>
          <p14:tracePt t="65642" x="5232400" y="4340225"/>
          <p14:tracePt t="65676" x="5241925" y="4330700"/>
          <p14:tracePt t="65692" x="5251450" y="4313238"/>
          <p14:tracePt t="65709" x="5259388" y="4295775"/>
          <p14:tracePt t="65726" x="5259388" y="4286250"/>
          <p14:tracePt t="65742" x="5276850" y="4276725"/>
          <p14:tracePt t="65759" x="5276850" y="4251325"/>
          <p14:tracePt t="65776" x="5276850" y="4232275"/>
          <p14:tracePt t="65793" x="5276850" y="4187825"/>
          <p14:tracePt t="65809" x="5276850" y="4179888"/>
          <p14:tracePt t="65826" x="5276850" y="4170363"/>
          <p14:tracePt t="65843" x="5268913" y="4160838"/>
          <p14:tracePt t="65859" x="5259388" y="4133850"/>
          <p14:tracePt t="65875" x="5232400" y="4125913"/>
          <p14:tracePt t="65892" x="5180013" y="4108450"/>
          <p14:tracePt t="65909" x="5133975" y="4089400"/>
          <p14:tracePt t="65926" x="5089525" y="4081463"/>
          <p14:tracePt t="65942" x="5054600" y="4071938"/>
          <p14:tracePt t="65959" x="5027613" y="4071938"/>
          <p14:tracePt t="65975" x="5000625" y="4071938"/>
          <p14:tracePt t="65993" x="4956175" y="4071938"/>
          <p14:tracePt t="66009" x="4929188" y="4071938"/>
          <p14:tracePt t="66025" x="4875213" y="4071938"/>
          <p14:tracePt t="66043" x="4848225" y="4071938"/>
          <p14:tracePt t="66059" x="4803775" y="4081463"/>
          <p14:tracePt t="66075" x="4795838" y="4081463"/>
          <p14:tracePt t="66092" x="4759325" y="4081463"/>
          <p14:tracePt t="66109" x="4732338" y="4098925"/>
          <p14:tracePt t="66125" x="4687888" y="4108450"/>
          <p14:tracePt t="66192" x="4660900" y="4133850"/>
          <p14:tracePt t="66209" x="4643438" y="4133850"/>
          <p14:tracePt t="66216" x="4633913" y="4133850"/>
          <p14:tracePt t="66226" x="4625975" y="4133850"/>
          <p14:tracePt t="66242" x="4589463" y="4152900"/>
          <p14:tracePt t="66259" x="4581525" y="4152900"/>
          <p14:tracePt t="66275" x="4572000" y="4170363"/>
          <p14:tracePt t="66336" x="4562475" y="4179888"/>
          <p14:tracePt t="66360" x="4562475" y="4187825"/>
          <p14:tracePt t="66416" x="4545013" y="4197350"/>
          <p14:tracePt t="66425" x="4537075" y="4205288"/>
          <p14:tracePt t="66442" x="4527550" y="4205288"/>
          <p14:tracePt t="66569" x="4518025" y="4214813"/>
          <p14:tracePt t="66609" x="4510088" y="4224338"/>
          <p14:tracePt t="66616" x="4510088" y="4241800"/>
          <p14:tracePt t="66626" x="4500563" y="4251325"/>
          <p14:tracePt t="66648" x="4500563" y="4276725"/>
          <p14:tracePt t="66659" x="4500563" y="4295775"/>
          <p14:tracePt t="66676" x="4500563" y="4340225"/>
          <p14:tracePt t="66692" x="4500563" y="4357688"/>
          <p14:tracePt t="66712" x="4500563" y="4367213"/>
          <p14:tracePt t="66768" x="4500563" y="4394200"/>
          <p14:tracePt t="66776" x="4510088" y="4402138"/>
          <p14:tracePt t="66784" x="4537075" y="4411663"/>
          <p14:tracePt t="66793" x="4545013" y="4411663"/>
          <p14:tracePt t="66809" x="4589463" y="4438650"/>
          <p14:tracePt t="66826" x="4625975" y="4438650"/>
          <p14:tracePt t="66842" x="4652963" y="4456113"/>
          <p14:tracePt t="66859" x="4687888" y="4456113"/>
          <p14:tracePt t="66876" x="4705350" y="4456113"/>
          <p14:tracePt t="66892" x="4768850" y="4456113"/>
          <p14:tracePt t="66909" x="4822825" y="4456113"/>
          <p14:tracePt t="66925" x="4884738" y="4456113"/>
          <p14:tracePt t="66942" x="4946650" y="4456113"/>
          <p14:tracePt t="66975" x="4973638" y="4456113"/>
          <p14:tracePt t="67000" x="4983163" y="4456113"/>
          <p14:tracePt t="67010" x="4991100" y="4456113"/>
          <p14:tracePt t="67025" x="5037138" y="4456113"/>
          <p14:tracePt t="67042" x="5045075" y="4456113"/>
          <p14:tracePt t="67088" x="5054600" y="4456113"/>
          <p14:tracePt t="67104" x="5081588" y="4456113"/>
          <p14:tracePt t="67112" x="5089525" y="4456113"/>
          <p14:tracePt t="67125" x="5099050" y="4456113"/>
          <p14:tracePt t="67142" x="5116513" y="4456113"/>
          <p14:tracePt t="67159" x="5126038" y="4456113"/>
          <p14:tracePt t="67175" x="5133975" y="4456113"/>
          <p14:tracePt t="67225" x="5153025" y="4446588"/>
          <p14:tracePt t="67242" x="5160963" y="4438650"/>
          <p14:tracePt t="67248" x="5180013" y="4411663"/>
          <p14:tracePt t="67259" x="5187950" y="4402138"/>
          <p14:tracePt t="67275" x="5214938" y="4394200"/>
          <p14:tracePt t="67292" x="5251450" y="4340225"/>
          <p14:tracePt t="67309" x="5259388" y="4330700"/>
          <p14:tracePt t="67325" x="5276850" y="4286250"/>
          <p14:tracePt t="67342" x="5276850" y="4276725"/>
          <p14:tracePt t="67359" x="5276850" y="4241800"/>
          <p14:tracePt t="67377" x="5276850" y="4197350"/>
          <p14:tracePt t="67392" x="5276850" y="4170363"/>
          <p14:tracePt t="67409" x="5276850" y="4133850"/>
          <p14:tracePt t="67426" x="5276850" y="4116388"/>
          <p14:tracePt t="67442" x="5259388" y="4089400"/>
          <p14:tracePt t="67459" x="5251450" y="4081463"/>
          <p14:tracePt t="67475" x="5251450" y="4071938"/>
          <p14:tracePt t="67508" x="5241925" y="4062413"/>
          <p14:tracePt t="67525" x="5197475" y="4062413"/>
          <p14:tracePt t="67542" x="5133975" y="4054475"/>
          <p14:tracePt t="67558" x="5072063" y="4027488"/>
          <p14:tracePt t="67576" x="4991100" y="4010025"/>
          <p14:tracePt t="67593" x="4938713" y="4010025"/>
          <p14:tracePt t="67609" x="4894263" y="4010025"/>
          <p14:tracePt t="67625" x="4857750" y="4010025"/>
          <p14:tracePt t="67642" x="4840288" y="4010025"/>
          <p14:tracePt t="67659" x="4803775" y="4010025"/>
          <p14:tracePt t="67675" x="4786313" y="4010025"/>
          <p14:tracePt t="67692" x="4741863" y="4010025"/>
          <p14:tracePt t="67709" x="4714875" y="4010025"/>
          <p14:tracePt t="67725" x="4660900" y="4017963"/>
          <p14:tracePt t="67742" x="4608513" y="4027488"/>
          <p14:tracePt t="67759" x="4554538" y="4037013"/>
          <p14:tracePt t="67775" x="4537075" y="4054475"/>
          <p14:tracePt t="67810" x="4527550" y="4054475"/>
          <p14:tracePt t="67826" x="4500563" y="4071938"/>
          <p14:tracePt t="67842" x="4483100" y="4081463"/>
          <p14:tracePt t="67859" x="4465638" y="4089400"/>
          <p14:tracePt t="67876" x="4429125" y="4125913"/>
          <p14:tracePt t="67892" x="4375150" y="4152900"/>
          <p14:tracePt t="67909" x="4340225" y="4179888"/>
          <p14:tracePt t="67925" x="4330700" y="4205288"/>
          <p14:tracePt t="67942" x="4322763" y="4251325"/>
          <p14:tracePt t="67959" x="4303713" y="4268788"/>
          <p14:tracePt t="68033" x="4303713" y="4295775"/>
          <p14:tracePt t="68049" x="4303713" y="4303713"/>
          <p14:tracePt t="68057" x="4303713" y="4313238"/>
          <p14:tracePt t="68064" x="4303713" y="4322763"/>
          <p14:tracePt t="68076" x="4303713" y="4348163"/>
          <p14:tracePt t="68092" x="4303713" y="4357688"/>
          <p14:tracePt t="68109" x="4303713" y="4375150"/>
          <p14:tracePt t="68125" x="4330700" y="4384675"/>
          <p14:tracePt t="68142" x="4348163" y="4402138"/>
          <p14:tracePt t="68159" x="4394200" y="4419600"/>
          <p14:tracePt t="68175" x="4438650" y="4429125"/>
          <p14:tracePt t="68192" x="4491038" y="4429125"/>
          <p14:tracePt t="68209" x="4554538" y="4438650"/>
          <p14:tracePt t="68226" x="4572000" y="4438650"/>
          <p14:tracePt t="68242" x="4589463" y="4438650"/>
          <p14:tracePt t="68259" x="4598988" y="4446588"/>
          <p14:tracePt t="68292" x="4616450" y="4456113"/>
          <p14:tracePt t="68309" x="4625975" y="4456113"/>
          <p14:tracePt t="68325" x="4652963" y="4456113"/>
          <p14:tracePt t="68385" x="4660900" y="4456113"/>
          <p14:tracePt t="68392" x="4670425" y="4456113"/>
          <p14:tracePt t="68401" x="4705350" y="4456113"/>
          <p14:tracePt t="68416" x="4724400" y="4456113"/>
          <p14:tracePt t="68426" x="4732338" y="4456113"/>
          <p14:tracePt t="68442" x="4759325" y="4456113"/>
          <p14:tracePt t="68458" x="4776788" y="4446588"/>
          <p14:tracePt t="68475" x="4822825" y="4446588"/>
          <p14:tracePt t="68492" x="4857750" y="4446588"/>
          <p14:tracePt t="68509" x="4875213" y="4438650"/>
          <p14:tracePt t="68525" x="4884738" y="4438650"/>
          <p14:tracePt t="68542" x="4938713" y="4411663"/>
          <p14:tracePt t="68559" x="4973638" y="4411663"/>
          <p14:tracePt t="68575" x="4991100" y="4402138"/>
          <p14:tracePt t="68592" x="5018088" y="4394200"/>
          <p14:tracePt t="68609" x="5072063" y="4357688"/>
          <p14:tracePt t="68626" x="5089525" y="4348163"/>
          <p14:tracePt t="68642" x="5108575" y="4330700"/>
          <p14:tracePt t="68659" x="5133975" y="4330700"/>
          <p14:tracePt t="68675" x="5153025" y="4322763"/>
          <p14:tracePt t="68692" x="5197475" y="4286250"/>
          <p14:tracePt t="68709" x="5224463" y="4276725"/>
          <p14:tracePt t="68725" x="5259388" y="4268788"/>
          <p14:tracePt t="68742" x="5286375" y="4251325"/>
          <p14:tracePt t="68759" x="5295900" y="4241800"/>
          <p14:tracePt t="68775" x="5313363" y="4224338"/>
          <p14:tracePt t="68793" x="5340350" y="4197350"/>
          <p14:tracePt t="68809" x="5348288" y="4187825"/>
          <p14:tracePt t="68842" x="5348288" y="4179888"/>
          <p14:tracePt t="68858" x="5367338" y="4160838"/>
          <p14:tracePt t="68876" x="5367338" y="4143375"/>
          <p14:tracePt t="68961" x="5367338" y="4125913"/>
          <p14:tracePt t="68969" x="5340350" y="4098925"/>
          <p14:tracePt t="68976" x="5330825" y="4071938"/>
          <p14:tracePt t="68993" x="5295900" y="4054475"/>
          <p14:tracePt t="69009" x="5251450" y="4044950"/>
          <p14:tracePt t="69026" x="5241925" y="4044950"/>
          <p14:tracePt t="69042" x="5205413" y="4044950"/>
          <p14:tracePt t="69059" x="5197475" y="4044950"/>
          <p14:tracePt t="69075" x="5170488" y="4044950"/>
          <p14:tracePt t="69092" x="5133975" y="4044950"/>
          <p14:tracePt t="69109" x="5072063" y="4017963"/>
          <p14:tracePt t="69126" x="5010150" y="4000500"/>
          <p14:tracePt t="69142" x="4946650" y="4000500"/>
          <p14:tracePt t="69159" x="4894263" y="4000500"/>
          <p14:tracePt t="69175" x="4857750" y="4000500"/>
          <p14:tracePt t="69193" x="4813300" y="4000500"/>
          <p14:tracePt t="69209" x="4795838" y="4000500"/>
          <p14:tracePt t="69225" x="4759325" y="4010025"/>
          <p14:tracePt t="69242" x="4741863" y="4010025"/>
          <p14:tracePt t="69259" x="4697413" y="4027488"/>
          <p14:tracePt t="69276" x="4679950" y="4037013"/>
          <p14:tracePt t="69292" x="4643438" y="4054475"/>
          <p14:tracePt t="69309" x="4616450" y="4071938"/>
          <p14:tracePt t="69342" x="4598988" y="4071938"/>
          <p14:tracePt t="69359" x="4581525" y="4081463"/>
          <p14:tracePt t="69393" x="4554538" y="4098925"/>
          <p14:tracePt t="69426" x="4527550" y="4116388"/>
          <p14:tracePt t="69442" x="4518025" y="4133850"/>
          <p14:tracePt t="69458" x="4491038" y="4160838"/>
          <p14:tracePt t="69475" x="4483100" y="4170363"/>
          <p14:tracePt t="69492" x="4473575" y="4187825"/>
          <p14:tracePt t="69509" x="4465638" y="4205288"/>
          <p14:tracePt t="69525" x="4456113" y="4214813"/>
          <p14:tracePt t="69542" x="4456113" y="4224338"/>
          <p14:tracePt t="69559" x="4456113" y="4232275"/>
          <p14:tracePt t="69576" x="4456113" y="4259263"/>
          <p14:tracePt t="69593" x="4456113" y="4286250"/>
          <p14:tracePt t="69609" x="4456113" y="4330700"/>
          <p14:tracePt t="69626" x="4456113" y="4367213"/>
          <p14:tracePt t="69642" x="4456113" y="4394200"/>
          <p14:tracePt t="69658" x="4465638" y="4438650"/>
          <p14:tracePt t="69676" x="4473575" y="4446588"/>
          <p14:tracePt t="69709" x="4491038" y="4446588"/>
          <p14:tracePt t="69726" x="4500563" y="4446588"/>
          <p14:tracePt t="69742" x="4545013" y="4456113"/>
          <p14:tracePt t="69759" x="4616450" y="4465638"/>
          <p14:tracePt t="69775" x="4714875" y="4500563"/>
          <p14:tracePt t="69793" x="4795838" y="4510088"/>
          <p14:tracePt t="69809" x="4803775" y="4510088"/>
          <p14:tracePt t="69826" x="4830763" y="4510088"/>
          <p14:tracePt t="69842" x="4840288" y="4510088"/>
          <p14:tracePt t="69858" x="4857750" y="4510088"/>
          <p14:tracePt t="69875" x="4902200" y="4510088"/>
          <p14:tracePt t="69892" x="4983163" y="4510088"/>
          <p14:tracePt t="69909" x="5037138" y="4510088"/>
          <p14:tracePt t="69925" x="5062538" y="4510088"/>
          <p14:tracePt t="69976" x="5072063" y="4510088"/>
          <p14:tracePt t="69985" x="5081588" y="4510088"/>
          <p14:tracePt t="69993" x="5089525" y="4510088"/>
          <p14:tracePt t="70009" x="5133975" y="4510088"/>
          <p14:tracePt t="70025" x="5153025" y="4500563"/>
          <p14:tracePt t="70042" x="5170488" y="4500563"/>
          <p14:tracePt t="70075" x="5180013" y="4491038"/>
          <p14:tracePt t="70092" x="5187950" y="4473575"/>
          <p14:tracePt t="70108" x="5197475" y="4456113"/>
          <p14:tracePt t="70125" x="5224463" y="4438650"/>
          <p14:tracePt t="70142" x="5232400" y="4411663"/>
          <p14:tracePt t="70158" x="5251450" y="4384675"/>
          <p14:tracePt t="70175" x="5251450" y="4340225"/>
          <p14:tracePt t="70193" x="5268913" y="4268788"/>
          <p14:tracePt t="70209" x="5268913" y="4224338"/>
          <p14:tracePt t="70226" x="5268913" y="4187825"/>
          <p14:tracePt t="70242" x="5268913" y="4170363"/>
          <p14:tracePt t="70258" x="5268913" y="4133850"/>
          <p14:tracePt t="70275" x="5251450" y="4098925"/>
          <p14:tracePt t="70292" x="5214938" y="4071938"/>
          <p14:tracePt t="70308" x="5205413" y="4062413"/>
          <p14:tracePt t="70325" x="5187950" y="4054475"/>
          <p14:tracePt t="70342" x="5160963" y="4037013"/>
          <p14:tracePt t="70358" x="5116513" y="4037013"/>
          <p14:tracePt t="70375" x="5062538" y="4037013"/>
          <p14:tracePt t="70393" x="4884738" y="4037013"/>
          <p14:tracePt t="70409" x="4705350" y="4098925"/>
          <p14:tracePt t="70425" x="4518025" y="4197350"/>
          <p14:tracePt t="70442" x="4295775" y="4367213"/>
          <p14:tracePt t="70458" x="4116388" y="4545013"/>
          <p14:tracePt t="70475" x="3983038" y="4714875"/>
          <p14:tracePt t="70492" x="3902075" y="4875213"/>
          <p14:tracePt t="70509" x="3822700" y="5045075"/>
          <p14:tracePt t="70525" x="3751263" y="5224463"/>
          <p14:tracePt t="70542" x="3643313" y="5456238"/>
          <p14:tracePt t="70558" x="3562350" y="5643563"/>
          <p14:tracePt t="70575" x="3473450" y="5830888"/>
          <p14:tracePt t="70593" x="3411538" y="5956300"/>
          <p14:tracePt t="70609" x="3394075" y="6018213"/>
          <p14:tracePt t="70626" x="3357563" y="6089650"/>
          <p14:tracePt t="70642" x="3340100" y="6116638"/>
          <p14:tracePt t="70658" x="3340100" y="6134100"/>
          <p14:tracePt t="70675" x="3330575" y="6161088"/>
          <p14:tracePt t="70692" x="3330575" y="6170613"/>
          <p14:tracePt t="70708" x="3322638" y="6180138"/>
          <p14:tracePt t="70736" x="3322638" y="6188075"/>
          <p14:tracePt t="70744" x="3303588" y="6215063"/>
          <p14:tracePt t="70758" x="3286125" y="6224588"/>
          <p14:tracePt t="70775" x="3268663" y="6242050"/>
          <p14:tracePt t="70793" x="3224213" y="6296025"/>
          <p14:tracePt t="70889" x="3224213" y="6286500"/>
          <p14:tracePt t="70896" x="3224213" y="6276975"/>
          <p14:tracePt t="70912" x="3224213" y="6259513"/>
          <p14:tracePt t="70925" x="3224213" y="6251575"/>
          <p14:tracePt t="70942" x="3224213" y="6242050"/>
          <p14:tracePt t="70958" x="3224213" y="6205538"/>
          <p14:tracePt t="70975" x="3224213" y="6180138"/>
          <p14:tracePt t="70993" x="3224213" y="6116638"/>
          <p14:tracePt t="71145" x="3251200" y="6108700"/>
          <p14:tracePt t="71152" x="3259138" y="6108700"/>
          <p14:tracePt t="71160" x="3295650" y="6108700"/>
          <p14:tracePt t="71175" x="3367088" y="6089650"/>
          <p14:tracePt t="71193" x="3643313" y="6054725"/>
          <p14:tracePt t="71209" x="3830638" y="6054725"/>
          <p14:tracePt t="71225" x="3946525" y="6054725"/>
          <p14:tracePt t="71242" x="4010025" y="6054725"/>
          <p14:tracePt t="71258" x="4037013" y="6054725"/>
          <p14:tracePt t="71275" x="4044950" y="6054725"/>
          <p14:tracePt t="71308" x="4108450" y="6054725"/>
          <p14:tracePt t="71325" x="4170363" y="6054725"/>
          <p14:tracePt t="71342" x="4276725" y="6054725"/>
          <p14:tracePt t="71358" x="4384675" y="6045200"/>
          <p14:tracePt t="71375" x="4491038" y="6027738"/>
          <p14:tracePt t="71393" x="4625975" y="6018213"/>
          <p14:tracePt t="71409" x="4670425" y="6018213"/>
          <p14:tracePt t="71426" x="4714875" y="5991225"/>
          <p14:tracePt t="71442" x="4751388" y="5991225"/>
          <p14:tracePt t="71458" x="4813300" y="5983288"/>
          <p14:tracePt t="71475" x="4875213" y="5965825"/>
          <p14:tracePt t="71492" x="4946650" y="5956300"/>
          <p14:tracePt t="71508" x="5045075" y="5929313"/>
          <p14:tracePt t="71525" x="5062538" y="5929313"/>
          <p14:tracePt t="71729" x="5072063" y="5929313"/>
          <p14:tracePt t="71736" x="5108575" y="5929313"/>
          <p14:tracePt t="71744" x="5116513" y="5929313"/>
          <p14:tracePt t="71758" x="5170488" y="5929313"/>
          <p14:tracePt t="71775" x="5241925" y="5929313"/>
          <p14:tracePt t="71793" x="5429250" y="5965825"/>
          <p14:tracePt t="71809" x="5527675" y="6018213"/>
          <p14:tracePt t="71825" x="5537200" y="6018213"/>
          <p14:tracePt t="71842" x="5554663" y="6027738"/>
          <p14:tracePt t="73609" x="5554663" y="6018213"/>
          <p14:tracePt t="73617" x="5554663" y="6010275"/>
          <p14:tracePt t="73825" x="5626100" y="6010275"/>
          <p14:tracePt t="73832" x="5776913" y="5946775"/>
          <p14:tracePt t="73842" x="5813425" y="5938838"/>
          <p14:tracePt t="73858" x="5840413" y="5902325"/>
          <p14:tracePt t="73876" x="5884863" y="5857875"/>
          <p14:tracePt t="73892" x="6010275" y="5840413"/>
          <p14:tracePt t="73908" x="6108700" y="5830888"/>
          <p14:tracePt t="73925" x="6180138" y="5803900"/>
          <p14:tracePt t="73942" x="6224588" y="5776913"/>
          <p14:tracePt t="73958" x="6242050" y="5741988"/>
          <p14:tracePt t="73976" x="6259513" y="5732463"/>
          <p14:tracePt t="73992" x="6269038" y="5724525"/>
          <p14:tracePt t="74009" x="6286500" y="5705475"/>
          <p14:tracePt t="74025" x="6296025" y="5697538"/>
          <p14:tracePt t="74058" x="6296025" y="5688013"/>
          <p14:tracePt t="74088" x="6296025" y="5670550"/>
          <p14:tracePt t="74104" x="6296025" y="5653088"/>
          <p14:tracePt t="74113" x="6296025" y="5626100"/>
          <p14:tracePt t="74125" x="6296025" y="5616575"/>
          <p14:tracePt t="74142" x="6296025" y="5572125"/>
          <p14:tracePt t="74158" x="6296025" y="5527675"/>
          <p14:tracePt t="74175" x="6296025" y="5483225"/>
          <p14:tracePt t="74192" x="6296025" y="5465763"/>
          <p14:tracePt t="74209" x="6269038" y="5402263"/>
          <p14:tracePt t="74225" x="6259513" y="5348288"/>
          <p14:tracePt t="74242" x="6251575" y="5303838"/>
          <p14:tracePt t="74258" x="6251575" y="5259388"/>
          <p14:tracePt t="74275" x="6232525" y="5214938"/>
          <p14:tracePt t="74292" x="6232525" y="5187950"/>
          <p14:tracePt t="74309" x="6224588" y="5160963"/>
          <p14:tracePt t="74353" x="6215063" y="5153025"/>
          <p14:tracePt t="74368" x="6215063" y="5133975"/>
          <p14:tracePt t="74377" x="6205538" y="5126038"/>
          <p14:tracePt t="74392" x="6188075" y="5116513"/>
          <p14:tracePt t="74409" x="6161088" y="5072063"/>
          <p14:tracePt t="74425" x="6134100" y="5054600"/>
          <p14:tracePt t="74441" x="6126163" y="5027613"/>
          <p14:tracePt t="74458" x="6116638" y="5018088"/>
          <p14:tracePt t="74713" x="6108700" y="5018088"/>
          <p14:tracePt t="74721" x="6099175" y="5018088"/>
          <p14:tracePt t="74736" x="6072188" y="5037138"/>
          <p14:tracePt t="74752" x="6062663" y="5045075"/>
          <p14:tracePt t="74761" x="6054725" y="5054600"/>
          <p14:tracePt t="74775" x="6054725" y="5062538"/>
          <p14:tracePt t="74800" x="6054725" y="5072063"/>
          <p14:tracePt t="74896" x="6054725" y="5081588"/>
          <p14:tracePt t="74905" x="6054725" y="5099050"/>
          <p14:tracePt t="74920" x="6054725" y="5108575"/>
          <p14:tracePt t="74928" x="6054725" y="5116513"/>
          <p14:tracePt t="74941" x="6054725" y="5126038"/>
          <p14:tracePt t="74958" x="6054725" y="5133975"/>
          <p14:tracePt t="74975" x="6054725" y="5143500"/>
          <p14:tracePt t="74991" x="6054725" y="5170488"/>
          <p14:tracePt t="75008" x="6054725" y="5180013"/>
          <p14:tracePt t="75041" x="6054725" y="5197475"/>
          <p14:tracePt t="75049" x="6054725" y="5232400"/>
          <p14:tracePt t="75058" x="6054725" y="5259388"/>
          <p14:tracePt t="75075" x="6054725" y="5322888"/>
          <p14:tracePt t="75092" x="6054725" y="5367338"/>
          <p14:tracePt t="75108" x="6054725" y="5402263"/>
          <p14:tracePt t="75125" x="6054725" y="5419725"/>
          <p14:tracePt t="75142" x="6054725" y="5465763"/>
          <p14:tracePt t="75158" x="6054725" y="5510213"/>
          <p14:tracePt t="75175" x="6054725" y="5581650"/>
          <p14:tracePt t="75192" x="6054725" y="5661025"/>
          <p14:tracePt t="75209" x="6054725" y="5776913"/>
          <p14:tracePt t="75225" x="6054725" y="5822950"/>
          <p14:tracePt t="75242" x="6045200" y="5840413"/>
          <p14:tracePt t="75258" x="6045200" y="5848350"/>
          <p14:tracePt t="75275" x="6045200" y="5884863"/>
          <p14:tracePt t="75292" x="6027738" y="5894388"/>
          <p14:tracePt t="75308" x="6027738" y="5902325"/>
          <p14:tracePt t="75325" x="6027738" y="5929313"/>
          <p14:tracePt t="75376" x="6027738" y="5938838"/>
          <p14:tracePt t="75392" x="6027738" y="5946775"/>
          <p14:tracePt t="75409" x="6027738" y="5956300"/>
          <p14:tracePt t="75425" x="6018213" y="5991225"/>
          <p14:tracePt t="75472" x="6018213" y="6000750"/>
          <p14:tracePt t="75481" x="6018213" y="6010275"/>
          <p14:tracePt t="75497" x="6018213" y="6037263"/>
          <p14:tracePt t="75508" x="6018213" y="6045200"/>
          <p14:tracePt t="75544" x="6010275" y="6054725"/>
          <p14:tracePt t="75961" x="6018213" y="6045200"/>
          <p14:tracePt t="75992" x="6018213" y="6037263"/>
          <p14:tracePt t="76000" x="6018213" y="6010275"/>
          <p14:tracePt t="76016" x="6018213" y="6000750"/>
          <p14:tracePt t="76032" x="6018213" y="5983288"/>
          <p14:tracePt t="76042" x="6018213" y="5956300"/>
          <p14:tracePt t="76058" x="6018213" y="5938838"/>
          <p14:tracePt t="76075" x="6018213" y="5867400"/>
          <p14:tracePt t="76091" x="6045200" y="5751513"/>
          <p14:tracePt t="76108" x="6045200" y="5680075"/>
          <p14:tracePt t="76125" x="6045200" y="5626100"/>
          <p14:tracePt t="76142" x="6062663" y="5562600"/>
          <p14:tracePt t="76158" x="6072188" y="5491163"/>
          <p14:tracePt t="76175" x="6108700" y="5394325"/>
          <p14:tracePt t="76192" x="6116638" y="5348288"/>
          <p14:tracePt t="76209" x="6126163" y="5251450"/>
          <p14:tracePt t="76225" x="6143625" y="5170488"/>
          <p14:tracePt t="76242" x="6153150" y="5126038"/>
          <p14:tracePt t="76258" x="6180138" y="5081588"/>
          <p14:tracePt t="76275" x="6188075" y="5054600"/>
          <p14:tracePt t="76292" x="6197600" y="5037138"/>
          <p14:tracePt t="76308" x="6197600" y="5000625"/>
          <p14:tracePt t="76325" x="6215063" y="4983163"/>
          <p14:tracePt t="76341" x="6224588" y="4956175"/>
          <p14:tracePt t="76375" x="6232525" y="4946650"/>
          <p14:tracePt t="76400" x="6242050" y="4946650"/>
          <p14:tracePt t="76409" x="6251575" y="4946650"/>
          <p14:tracePt t="76426" x="6276975" y="4946650"/>
          <p14:tracePt t="76441" x="6313488" y="4946650"/>
          <p14:tracePt t="76458" x="6357938" y="4946650"/>
          <p14:tracePt t="76475" x="6411913" y="4946650"/>
          <p14:tracePt t="76492" x="6438900" y="4946650"/>
          <p14:tracePt t="76508" x="6465888" y="4946650"/>
          <p14:tracePt t="76592" x="6473825" y="4946650"/>
          <p14:tracePt t="77145" x="6491288" y="4946650"/>
          <p14:tracePt t="77152" x="6500813" y="4946650"/>
          <p14:tracePt t="77160" x="6518275" y="4946650"/>
          <p14:tracePt t="77175" x="6545263" y="4946650"/>
          <p14:tracePt t="77192" x="6626225" y="4946650"/>
          <p14:tracePt t="77209" x="6769100" y="4946650"/>
          <p14:tracePt t="77225" x="6894513" y="4946650"/>
          <p14:tracePt t="77242" x="6973888" y="4946650"/>
          <p14:tracePt t="77258" x="7081838" y="4946650"/>
          <p14:tracePt t="77275" x="7134225" y="4946650"/>
          <p14:tracePt t="77292" x="7215188" y="4946650"/>
          <p14:tracePt t="77308" x="7277100" y="4946650"/>
          <p14:tracePt t="77325" x="7340600" y="4946650"/>
          <p14:tracePt t="77342" x="7358063" y="4946650"/>
          <p14:tracePt t="77545" x="7394575" y="4946650"/>
          <p14:tracePt t="77553" x="7402513" y="4946650"/>
          <p14:tracePt t="77561" x="7412038" y="4946650"/>
          <p14:tracePt t="77575" x="7446963" y="4946650"/>
          <p14:tracePt t="77592" x="7510463" y="4946650"/>
          <p14:tracePt t="77609" x="7554913" y="4946650"/>
          <p14:tracePt t="77625" x="7634288" y="4946650"/>
          <p14:tracePt t="77642" x="7759700" y="4946650"/>
          <p14:tracePt t="77658" x="7858125" y="4946650"/>
          <p14:tracePt t="77675" x="8010525" y="4965700"/>
          <p14:tracePt t="77691" x="8143875" y="4983163"/>
          <p14:tracePt t="77708" x="8215313" y="4983163"/>
          <p14:tracePt t="77725" x="8242300" y="4983163"/>
          <p14:tracePt t="77825" x="8251825" y="4991100"/>
          <p14:tracePt t="77905" x="8259763" y="4991100"/>
          <p14:tracePt t="77913" x="8269288" y="4991100"/>
          <p14:tracePt t="77925" x="8304213" y="4991100"/>
          <p14:tracePt t="77941" x="8367713" y="4991100"/>
          <p14:tracePt t="77958" x="8412163" y="4991100"/>
          <p14:tracePt t="77975" x="8439150" y="4991100"/>
          <p14:tracePt t="77992" x="8474075" y="4991100"/>
          <p14:tracePt t="78009" x="8528050" y="4991100"/>
          <p14:tracePt t="78026" x="8572500" y="4991100"/>
          <p14:tracePt t="78042" x="8616950" y="4991100"/>
          <p14:tracePt t="78058" x="8705850" y="4991100"/>
          <p14:tracePt t="78075" x="8831263" y="4991100"/>
          <p14:tracePt t="78091" x="8939213" y="4991100"/>
          <p14:tracePt t="78108" x="9090025" y="5010150"/>
          <p14:tracePt t="78125" x="9180513" y="5018088"/>
          <p14:tracePt t="78141" x="9242425" y="5018088"/>
          <p14:tracePt t="78529" x="9215438" y="5037138"/>
          <p14:tracePt t="78536" x="9188450" y="5037138"/>
          <p14:tracePt t="78544" x="9117013" y="5045075"/>
          <p14:tracePt t="78558" x="9063038" y="5045075"/>
          <p14:tracePt t="78575" x="8956675" y="5062538"/>
          <p14:tracePt t="78592" x="8786813" y="5099050"/>
          <p14:tracePt t="78608" x="8545513" y="5099050"/>
          <p14:tracePt t="78626" x="8420100" y="5099050"/>
          <p14:tracePt t="78642" x="8331200" y="5108575"/>
          <p14:tracePt t="78658" x="8269288" y="5108575"/>
          <p14:tracePt t="78675" x="8224838" y="5108575"/>
          <p14:tracePt t="78691" x="8205788" y="5108575"/>
          <p14:tracePt t="78708" x="8197850" y="5108575"/>
          <p14:tracePt t="78725" x="8170863" y="5116513"/>
          <p14:tracePt t="78741" x="8143875" y="5116513"/>
          <p14:tracePt t="78758" x="8099425" y="5133975"/>
          <p14:tracePt t="78775" x="8045450" y="5143500"/>
          <p14:tracePt t="78792" x="8010525" y="5153025"/>
          <p14:tracePt t="78809" x="7956550" y="5153025"/>
          <p14:tracePt t="78825" x="7939088" y="5160963"/>
          <p14:tracePt t="78841" x="7902575" y="5160963"/>
          <p14:tracePt t="78858" x="7894638" y="5160963"/>
          <p14:tracePt t="78875" x="7875588" y="5160963"/>
          <p14:tracePt t="78891" x="7848600" y="5160963"/>
          <p14:tracePt t="78908" x="7840663" y="5160963"/>
          <p14:tracePt t="78925" x="7831138" y="5160963"/>
          <p14:tracePt t="78961" x="7804150" y="5160963"/>
          <p14:tracePt t="78975" x="7786688" y="5153025"/>
          <p14:tracePt t="78991" x="7724775" y="5126038"/>
          <p14:tracePt t="79009" x="7572375" y="5054600"/>
          <p14:tracePt t="79025" x="7446963" y="5054600"/>
          <p14:tracePt t="79041" x="7358063" y="5018088"/>
          <p14:tracePt t="79058" x="7313613" y="5000625"/>
          <p14:tracePt t="79075" x="7269163" y="5000625"/>
          <p14:tracePt t="79091" x="7251700" y="5000625"/>
          <p14:tracePt t="79108" x="7242175" y="5000625"/>
          <p14:tracePt t="79177" x="7224713" y="5000625"/>
          <p14:tracePt t="79185" x="7197725" y="4991100"/>
          <p14:tracePt t="79201" x="7161213" y="4991100"/>
          <p14:tracePt t="79209" x="7134225" y="4991100"/>
          <p14:tracePt t="79225" x="7072313" y="4991100"/>
          <p14:tracePt t="79242" x="7000875" y="4991100"/>
          <p14:tracePt t="79258" x="6929438" y="4965700"/>
          <p14:tracePt t="79275" x="6911975" y="4965700"/>
          <p14:tracePt t="79377" x="6902450" y="4965700"/>
          <p14:tracePt t="80329" x="6884988" y="4965700"/>
          <p14:tracePt t="80337" x="6884988" y="5000625"/>
          <p14:tracePt t="80345" x="6875463" y="5018088"/>
          <p14:tracePt t="80358" x="6875463" y="5045075"/>
          <p14:tracePt t="80375" x="6867525" y="5081588"/>
          <p14:tracePt t="80392" x="6848475" y="5126038"/>
          <p14:tracePt t="80409" x="6823075" y="5205413"/>
          <p14:tracePt t="80425" x="6786563" y="5259388"/>
          <p14:tracePt t="80442" x="6769100" y="5330825"/>
          <p14:tracePt t="80458" x="6751638" y="5394325"/>
          <p14:tracePt t="80475" x="6742113" y="5500688"/>
          <p14:tracePt t="80491" x="6697663" y="5562600"/>
          <p14:tracePt t="80508" x="6680200" y="5626100"/>
          <p14:tracePt t="80525" x="6653213" y="5680075"/>
          <p14:tracePt t="80541" x="6643688" y="5705475"/>
          <p14:tracePt t="80558" x="6643688" y="5741988"/>
          <p14:tracePt t="80575" x="6643688" y="5759450"/>
          <p14:tracePt t="80592" x="6626225" y="5786438"/>
          <p14:tracePt t="80608" x="6616700" y="5822950"/>
          <p14:tracePt t="80625" x="6589713" y="5875338"/>
          <p14:tracePt t="80642" x="6589713" y="5911850"/>
          <p14:tracePt t="80658" x="6581775" y="5929313"/>
          <p14:tracePt t="80675" x="6572250" y="5973763"/>
          <p14:tracePt t="80691" x="6537325" y="6027738"/>
          <p14:tracePt t="80708" x="6518275" y="6045200"/>
          <p14:tracePt t="80725" x="6491288" y="6089650"/>
          <p14:tracePt t="80741" x="6473825" y="6108700"/>
          <p14:tracePt t="80758" x="6465888" y="6116638"/>
          <p14:tracePt t="80792" x="6429375" y="6116638"/>
          <p14:tracePt t="80801" x="6419850" y="6116638"/>
          <p14:tracePt t="80809" x="6419850" y="6108700"/>
          <p14:tracePt t="80825" x="6411913" y="6089650"/>
          <p14:tracePt t="80842" x="6394450" y="6072188"/>
          <p14:tracePt t="80864" x="6384925" y="6062663"/>
          <p14:tracePt t="80875" x="6367463" y="6054725"/>
          <p14:tracePt t="80891" x="6357938" y="6045200"/>
          <p14:tracePt t="80908" x="6323013" y="6018213"/>
          <p14:tracePt t="80925" x="6313488" y="6010275"/>
          <p14:tracePt t="80969" x="6286500" y="5991225"/>
          <p14:tracePt t="80985" x="6286500" y="5983288"/>
          <p14:tracePt t="80993" x="6276975" y="5965825"/>
          <p14:tracePt t="81009" x="6269038" y="5946775"/>
          <p14:tracePt t="81025" x="6259513" y="5929313"/>
          <p14:tracePt t="81058" x="6251575" y="5902325"/>
          <p14:tracePt t="81096" x="6224588" y="5902325"/>
          <p14:tracePt t="81112" x="6215063" y="5902325"/>
          <p14:tracePt t="81129" x="6197600" y="5902325"/>
          <p14:tracePt t="81136" x="6170613" y="5902325"/>
          <p14:tracePt t="81145" x="6161088" y="5902325"/>
          <p14:tracePt t="81158" x="6153150" y="5902325"/>
          <p14:tracePt t="81175" x="6143625" y="5902325"/>
          <p14:tracePt t="81233" x="6116638" y="5902325"/>
          <p14:tracePt t="81297" x="6108700" y="5894388"/>
          <p14:tracePt t="81312" x="6099175" y="5884863"/>
          <p14:tracePt t="81336" x="6099175" y="5875338"/>
          <p14:tracePt t="81425" x="6099175" y="5867400"/>
          <p14:tracePt t="81457" x="6099175" y="5840413"/>
          <p14:tracePt t="81537" x="6099175" y="5830888"/>
          <p14:tracePt t="81552" x="6099175" y="5822950"/>
          <p14:tracePt t="81568" x="6099175" y="5813425"/>
          <p14:tracePt t="82201" x="6099175" y="5795963"/>
          <p14:tracePt t="82368" x="6099175" y="5786438"/>
          <p14:tracePt t="82449" x="6099175" y="5768975"/>
          <p14:tracePt t="82473" x="6099175" y="5759450"/>
          <p14:tracePt t="82545" x="6099175" y="5741988"/>
          <p14:tracePt t="82561" x="6099175" y="5732463"/>
          <p14:tracePt t="82713" x="6108700" y="5724525"/>
          <p14:tracePt t="82736" x="6116638" y="5724525"/>
          <p14:tracePt t="82752" x="6153150" y="5724525"/>
          <p14:tracePt t="82768" x="6161088" y="5732463"/>
          <p14:tracePt t="82817" x="6161088" y="5741988"/>
          <p14:tracePt t="82825" x="6180138" y="5751513"/>
          <p14:tracePt t="82832" x="6180138" y="5759450"/>
          <p14:tracePt t="82848" x="6188075" y="5776913"/>
          <p14:tracePt t="82969" x="6188075" y="5786438"/>
          <p14:tracePt t="83144" x="6197600" y="5795963"/>
          <p14:tracePt t="83152" x="6205538" y="5795963"/>
          <p14:tracePt t="83201" x="6215063" y="5795963"/>
          <p14:tracePt t="83216" x="6224588" y="5795963"/>
          <p14:tracePt t="83232" x="6251575" y="5795963"/>
          <p14:tracePt t="83241" x="6259513" y="5795963"/>
          <p14:tracePt t="83321" x="6269038" y="5795963"/>
          <p14:tracePt t="83329" x="6276975" y="5795963"/>
          <p14:tracePt t="83341" x="6296025" y="5795963"/>
          <p14:tracePt t="83358" x="6323013" y="5803900"/>
          <p14:tracePt t="83375" x="6330950" y="5803900"/>
          <p14:tracePt t="83391" x="6357938" y="5803900"/>
          <p14:tracePt t="83409" x="6367463" y="5803900"/>
          <p14:tracePt t="83777" x="6375400" y="5813425"/>
          <p14:tracePt t="83785" x="6384925" y="5822950"/>
          <p14:tracePt t="83832" x="6384925" y="5840413"/>
          <p14:tracePt t="83913" x="6384925" y="5848350"/>
          <p14:tracePt t="83936" x="6384925" y="5857875"/>
          <p14:tracePt t="83944" x="6375400" y="5867400"/>
          <p14:tracePt t="84161" x="6375400" y="5875338"/>
          <p14:tracePt t="84176" x="6419850" y="5875338"/>
          <p14:tracePt t="84192" x="6446838" y="5857875"/>
          <p14:tracePt t="84200" x="6473825" y="5857875"/>
          <p14:tracePt t="84209" x="6483350" y="5857875"/>
          <p14:tracePt t="84664" x="6500813" y="5848350"/>
          <p14:tracePt t="84681" x="6527800" y="5848350"/>
          <p14:tracePt t="84689" x="6545263" y="5848350"/>
          <p14:tracePt t="84697" x="6562725" y="5848350"/>
          <p14:tracePt t="84708" x="6589713" y="5848350"/>
          <p14:tracePt t="84724" x="6616700" y="5848350"/>
          <p14:tracePt t="84741" x="6643688" y="5848350"/>
          <p14:tracePt t="84758" x="6688138" y="5848350"/>
          <p14:tracePt t="84775" x="6724650" y="5848350"/>
          <p14:tracePt t="84791" x="6769100" y="5848350"/>
          <p14:tracePt t="84794" x="6777038" y="5848350"/>
          <p14:tracePt t="84809" x="6823075" y="5848350"/>
          <p14:tracePt t="84825" x="6831013" y="5848350"/>
          <p14:tracePt t="84873" x="6858000" y="5848350"/>
          <p14:tracePt t="84889" x="6867525" y="5848350"/>
          <p14:tracePt t="84896" x="6875463" y="5848350"/>
          <p14:tracePt t="84921" x="6884988" y="5857875"/>
          <p14:tracePt t="84928" x="6894513" y="5875338"/>
          <p14:tracePt t="84941" x="6902450" y="5884863"/>
          <p14:tracePt t="84958" x="6911975" y="5894388"/>
          <p14:tracePt t="84974" x="6929438" y="5902325"/>
          <p14:tracePt t="84991" x="6929438" y="5911850"/>
          <p14:tracePt t="85008" x="6938963" y="5919788"/>
          <p14:tracePt t="85241" x="6938963" y="5911850"/>
          <p14:tracePt t="85265" x="6938963" y="5894388"/>
          <p14:tracePt t="85449" x="6938963" y="5929313"/>
          <p14:tracePt t="85458" x="6946900" y="5938838"/>
          <p14:tracePt t="85473" x="6946900" y="5946775"/>
          <p14:tracePt t="85600" x="6956425" y="5956300"/>
          <p14:tracePt t="85608" x="6973888" y="5956300"/>
          <p14:tracePt t="85616" x="6991350" y="5911850"/>
          <p14:tracePt t="85626" x="7037388" y="5840413"/>
          <p14:tracePt t="85642" x="7062788" y="5759450"/>
          <p14:tracePt t="85658" x="7108825" y="5643563"/>
          <p14:tracePt t="85674" x="7153275" y="5510213"/>
          <p14:tracePt t="85691" x="7188200" y="5402263"/>
          <p14:tracePt t="85708" x="7224713" y="5330825"/>
          <p14:tracePt t="85724" x="7259638" y="5276850"/>
          <p14:tracePt t="85741" x="7286625" y="5224463"/>
          <p14:tracePt t="85758" x="7313613" y="5205413"/>
          <p14:tracePt t="85774" x="7331075" y="5187950"/>
          <p14:tracePt t="85791" x="7385050" y="5160963"/>
          <p14:tracePt t="85793" x="7419975" y="5153025"/>
          <p14:tracePt t="85809" x="7537450" y="5133975"/>
          <p14:tracePt t="85825" x="7751763" y="5133975"/>
          <p14:tracePt t="85841" x="8081963" y="5133975"/>
          <p14:tracePt t="85858" x="8537575" y="5133975"/>
          <p14:tracePt t="85874" x="9099550" y="5170488"/>
          <p14:tracePt t="85891" x="9680575" y="5241925"/>
          <p14:tracePt t="85908" x="10109200" y="5313363"/>
          <p14:tracePt t="85924" x="10474325" y="5375275"/>
          <p14:tracePt t="85941" x="10617200" y="5375275"/>
          <p14:tracePt t="85958" x="10626725" y="5375275"/>
          <p14:tracePt t="86032" x="10653713" y="5375275"/>
          <p14:tracePt t="86064" x="10661650" y="5384800"/>
          <p14:tracePt t="86073" x="10617200" y="5411788"/>
          <p14:tracePt t="86081" x="10537825" y="5438775"/>
          <p14:tracePt t="86091" x="10439400" y="5456238"/>
          <p14:tracePt t="86108" x="10126663" y="5491163"/>
          <p14:tracePt t="86124" x="9671050" y="5554663"/>
          <p14:tracePt t="86141" x="9232900" y="5634038"/>
          <p14:tracePt t="86158" x="8751888" y="5697538"/>
          <p14:tracePt t="86174" x="8340725" y="5768975"/>
          <p14:tracePt t="86191" x="8001000" y="5768975"/>
          <p14:tracePt t="86208" x="7813675" y="5768975"/>
          <p14:tracePt t="86225" x="7705725" y="5768975"/>
          <p14:tracePt t="86241" x="7697788" y="5768975"/>
          <p14:tracePt t="86345" x="7661275" y="5768975"/>
          <p14:tracePt t="86353" x="7653338" y="5768975"/>
          <p14:tracePt t="86361" x="7643813" y="5768975"/>
          <p14:tracePt t="86375" x="7634288" y="5768975"/>
          <p14:tracePt t="86391" x="7626350" y="5759450"/>
          <p14:tracePt t="86408" x="7626350" y="5751513"/>
          <p14:tracePt t="86425" x="7599363" y="5697538"/>
          <p14:tracePt t="86442" x="7581900" y="5670550"/>
          <p14:tracePt t="86458" x="7572375" y="5653088"/>
          <p14:tracePt t="86474" x="7554913" y="5653088"/>
          <p14:tracePt t="86491" x="7545388" y="5643563"/>
          <p14:tracePt t="86524" x="7527925" y="5626100"/>
          <p14:tracePt t="86541" x="7491413" y="5589588"/>
          <p14:tracePt t="86558" x="7412038" y="5562600"/>
          <p14:tracePt t="86574" x="7313613" y="5510213"/>
          <p14:tracePt t="86591" x="7269163" y="5491163"/>
          <p14:tracePt t="86608" x="7232650" y="5456238"/>
          <p14:tracePt t="86697" x="7224713" y="5456238"/>
          <p14:tracePt t="86704" x="7215188" y="5456238"/>
          <p14:tracePt t="86713" x="7188200" y="5456238"/>
          <p14:tracePt t="86725" x="7180263" y="5456238"/>
          <p14:tracePt t="86768" x="7170738" y="5456238"/>
          <p14:tracePt t="86792" x="7161213" y="5465763"/>
          <p14:tracePt t="86825" x="7161213" y="5473700"/>
          <p14:tracePt t="86832" x="7161213" y="5483225"/>
          <p14:tracePt t="86842" x="7161213" y="5500688"/>
          <p14:tracePt t="86864" x="7161213" y="5510213"/>
          <p14:tracePt t="86875" x="7161213" y="5527675"/>
          <p14:tracePt t="86891" x="7161213" y="5554663"/>
          <p14:tracePt t="86908" x="7180263" y="5616575"/>
          <p14:tracePt t="86924" x="7188200" y="5643563"/>
          <p14:tracePt t="86941" x="7188200" y="5653088"/>
          <p14:tracePt t="86958" x="7188200" y="5670550"/>
          <p14:tracePt t="86974" x="7188200" y="5705475"/>
          <p14:tracePt t="86991" x="7188200" y="5732463"/>
          <p14:tracePt t="87008" x="7188200" y="5759450"/>
          <p14:tracePt t="87025" x="7188200" y="5813425"/>
          <p14:tracePt t="87041" x="7188200" y="5830888"/>
          <p14:tracePt t="87058" x="7188200" y="5867400"/>
          <p14:tracePt t="87074" x="7188200" y="5894388"/>
          <p14:tracePt t="87091" x="7188200" y="5911850"/>
          <p14:tracePt t="87161" x="7170738" y="5919788"/>
          <p14:tracePt t="87217" x="7170738" y="5938838"/>
          <p14:tracePt t="87441" x="7180263" y="5946775"/>
          <p14:tracePt t="87448" x="7188200" y="5956300"/>
          <p14:tracePt t="87464" x="7224713" y="5956300"/>
          <p14:tracePt t="87480" x="7232650" y="5956300"/>
          <p14:tracePt t="87491" x="7242175" y="5956300"/>
          <p14:tracePt t="87508" x="7286625" y="5956300"/>
          <p14:tracePt t="87524" x="7340600" y="5946775"/>
          <p14:tracePt t="87541" x="7429500" y="5919788"/>
          <p14:tracePt t="87558" x="7572375" y="5857875"/>
          <p14:tracePt t="87574" x="7705725" y="5795963"/>
          <p14:tracePt t="87591" x="7823200" y="5715000"/>
          <p14:tracePt t="87608" x="7929563" y="5653088"/>
          <p14:tracePt t="87625" x="7974013" y="5572125"/>
          <p14:tracePt t="87642" x="8018463" y="5510213"/>
          <p14:tracePt t="87658" x="8018463" y="5465763"/>
          <p14:tracePt t="87704" x="8018463" y="5456238"/>
          <p14:tracePt t="87712" x="8018463" y="5429250"/>
          <p14:tracePt t="87736" x="8018463" y="5419725"/>
          <p14:tracePt t="87760" x="8010525" y="5402263"/>
          <p14:tracePt t="87785" x="8001000" y="5394325"/>
          <p14:tracePt t="87800" x="7991475" y="5394325"/>
          <p14:tracePt t="87808" x="7974013" y="5394325"/>
          <p14:tracePt t="87816" x="7956550" y="5394325"/>
          <p14:tracePt t="87825" x="7947025" y="5394325"/>
          <p14:tracePt t="87842" x="7902575" y="5394325"/>
          <p14:tracePt t="87858" x="7823200" y="5419725"/>
          <p14:tracePt t="87875" x="7796213" y="5438775"/>
          <p14:tracePt t="87891" x="7769225" y="5465763"/>
          <p14:tracePt t="87908" x="7751763" y="5483225"/>
          <p14:tracePt t="87924" x="7724775" y="5518150"/>
          <p14:tracePt t="87941" x="7724775" y="5537200"/>
          <p14:tracePt t="87958" x="7724775" y="5581650"/>
          <p14:tracePt t="87974" x="7715250" y="5608638"/>
          <p14:tracePt t="87991" x="7715250" y="5653088"/>
          <p14:tracePt t="88009" x="7705725" y="5705475"/>
          <p14:tracePt t="88025" x="7705725" y="5741988"/>
          <p14:tracePt t="88042" x="7688263" y="5786438"/>
          <p14:tracePt t="88058" x="7688263" y="5795963"/>
          <p14:tracePt t="88075" x="7688263" y="5803900"/>
          <p14:tracePt t="88091" x="7688263" y="5813425"/>
          <p14:tracePt t="88108" x="7688263" y="5830888"/>
          <p14:tracePt t="88124" x="7688263" y="5857875"/>
          <p14:tracePt t="88141" x="7688263" y="5884863"/>
          <p14:tracePt t="88175" x="7688263" y="5902325"/>
          <p14:tracePt t="88191" x="7688263" y="5911850"/>
          <p14:tracePt t="88208" x="7670800" y="5938838"/>
          <p14:tracePt t="88242" x="7661275" y="5965825"/>
          <p14:tracePt t="88258" x="7653338" y="5983288"/>
          <p14:tracePt t="88275" x="7634288" y="5991225"/>
          <p14:tracePt t="88291" x="7616825" y="6000750"/>
          <p14:tracePt t="88313" x="7589838" y="6010275"/>
          <p14:tracePt t="88665" x="7608888" y="6010275"/>
          <p14:tracePt t="88680" x="7608888" y="5973763"/>
          <p14:tracePt t="88688" x="7608888" y="5902325"/>
          <p14:tracePt t="88696" x="7616825" y="5848350"/>
          <p14:tracePt t="88708" x="7616825" y="5776913"/>
          <p14:tracePt t="88725" x="7634288" y="5626100"/>
          <p14:tracePt t="88741" x="7634288" y="5537200"/>
          <p14:tracePt t="88758" x="7634288" y="5473700"/>
          <p14:tracePt t="88775" x="7643813" y="5438775"/>
          <p14:tracePt t="88791" x="7670800" y="5419725"/>
          <p14:tracePt t="88808" x="7670800" y="5402263"/>
          <p14:tracePt t="88913" x="7670800" y="5394325"/>
          <p14:tracePt t="88921" x="7670800" y="5419725"/>
          <p14:tracePt t="88928" x="7661275" y="5429250"/>
          <p14:tracePt t="88941" x="7634288" y="5483225"/>
          <p14:tracePt t="88958" x="7626350" y="5527675"/>
          <p14:tracePt t="88974" x="7599363" y="5608638"/>
          <p14:tracePt t="88991" x="7599363" y="5670550"/>
          <p14:tracePt t="89008" x="7589838" y="5715000"/>
          <p14:tracePt t="89025" x="7562850" y="5741988"/>
          <p14:tracePt t="89042" x="7562850" y="5776913"/>
          <p14:tracePt t="89058" x="7562850" y="5795963"/>
          <p14:tracePt t="89074" x="7562850" y="5813425"/>
          <p14:tracePt t="89091" x="7562850" y="5830888"/>
          <p14:tracePt t="89585" x="7562850" y="5840413"/>
          <p14:tracePt t="89601" x="7562850" y="5848350"/>
          <p14:tracePt t="89609" x="7562850" y="5884863"/>
          <p14:tracePt t="89617" x="7562850" y="5894388"/>
          <p14:tracePt t="89625" x="7562850" y="5902325"/>
          <p14:tracePt t="89641" x="7554913" y="5919788"/>
          <p14:tracePt t="89657" x="7554913" y="5938838"/>
          <p14:tracePt t="89680" x="7554913" y="5946775"/>
          <p14:tracePt t="90953" x="7554913" y="5956300"/>
          <p14:tracePt t="90976" x="7562850" y="5956300"/>
          <p14:tracePt t="90984" x="7572375" y="5956300"/>
          <p14:tracePt t="91001" x="7599363" y="5956300"/>
          <p14:tracePt t="91009" x="7616825" y="5956300"/>
          <p14:tracePt t="91025" x="7653338" y="5938838"/>
          <p14:tracePt t="91041" x="7697788" y="5929313"/>
          <p14:tracePt t="91120" x="7715250" y="5929313"/>
          <p14:tracePt t="91128" x="7742238" y="5911850"/>
          <p14:tracePt t="91152" x="7751763" y="5902325"/>
          <p14:tracePt t="91208" x="7751763" y="5894388"/>
          <p14:tracePt t="91216" x="7759700" y="5884863"/>
          <p14:tracePt t="91233" x="7769225" y="5875338"/>
          <p14:tracePt t="91248" x="7777163" y="5875338"/>
          <p14:tracePt t="91258" x="7786688" y="5867400"/>
          <p14:tracePt t="91473" x="7804150" y="5867400"/>
          <p14:tracePt t="91480" x="7823200" y="5867400"/>
          <p14:tracePt t="91505" x="7831138" y="5867400"/>
          <p14:tracePt t="91568" x="7858125" y="5867400"/>
          <p14:tracePt t="91576" x="7875588" y="5867400"/>
          <p14:tracePt t="91585" x="7885113" y="5867400"/>
          <p14:tracePt t="91592" x="7894638" y="5867400"/>
          <p14:tracePt t="91607" x="7912100" y="5867400"/>
          <p14:tracePt t="91624" x="7939088" y="5867400"/>
          <p14:tracePt t="91641" x="7947025" y="5867400"/>
          <p14:tracePt t="91674" x="7956550" y="5857875"/>
          <p14:tracePt t="91736" x="7983538" y="5857875"/>
          <p14:tracePt t="91744" x="7991475" y="5848350"/>
          <p14:tracePt t="91752" x="8001000" y="5830888"/>
          <p14:tracePt t="91769" x="8010525" y="5830888"/>
          <p14:tracePt t="91873" x="8037513" y="5822950"/>
          <p14:tracePt t="91984" x="8054975" y="5813425"/>
          <p14:tracePt t="93112" x="8072438" y="5803900"/>
          <p14:tracePt t="93120" x="8089900" y="5803900"/>
          <p14:tracePt t="93128" x="8126413" y="5803900"/>
          <p14:tracePt t="93141" x="8242300" y="5803900"/>
          <p14:tracePt t="93157" x="8385175" y="5803900"/>
          <p14:tracePt t="93174" x="8501063" y="5803900"/>
          <p14:tracePt t="93191" x="8589963" y="5803900"/>
          <p14:tracePt t="93208" x="8653463" y="5776913"/>
          <p14:tracePt t="93224" x="8705850" y="5759450"/>
          <p14:tracePt t="93241" x="8759825" y="5741988"/>
          <p14:tracePt t="93258" x="8823325" y="5697538"/>
          <p14:tracePt t="93274" x="8867775" y="5680075"/>
          <p14:tracePt t="93291" x="8929688" y="5643563"/>
          <p14:tracePt t="93307" x="8939213" y="5634038"/>
          <p14:tracePt t="93545" x="8974138" y="5634038"/>
          <p14:tracePt t="93553" x="8983663" y="5634038"/>
          <p14:tracePt t="93561" x="9018588" y="5634038"/>
          <p14:tracePt t="93574" x="9055100" y="5643563"/>
          <p14:tracePt t="93591" x="9090025" y="5643563"/>
          <p14:tracePt t="93608" x="9134475" y="5653088"/>
          <p14:tracePt t="93625" x="9197975" y="5670550"/>
          <p14:tracePt t="93642" x="9259888" y="5670550"/>
          <p14:tracePt t="93658" x="9331325" y="5715000"/>
          <p14:tracePt t="93675" x="9348788" y="5715000"/>
          <p14:tracePt t="93691" x="9375775" y="5724525"/>
          <p14:tracePt t="93729" x="9385300" y="5724525"/>
          <p14:tracePt t="93741" x="9402763" y="5724525"/>
          <p14:tracePt t="93757" x="9447213" y="5724525"/>
          <p14:tracePt t="93774" x="9501188" y="5732463"/>
          <p14:tracePt t="93791" x="9518650" y="5732463"/>
          <p14:tracePt t="93832" x="9545638" y="5732463"/>
          <p14:tracePt t="93849" x="9555163" y="5732463"/>
          <p14:tracePt t="93858" x="9572625" y="5751513"/>
          <p14:tracePt t="93874" x="9590088" y="5759450"/>
          <p14:tracePt t="95016" x="9590088" y="5741988"/>
          <p14:tracePt t="95024" x="9582150" y="5732463"/>
          <p14:tracePt t="95032" x="9582150" y="5724525"/>
          <p14:tracePt t="95042" x="9563100" y="5705475"/>
          <p14:tracePt t="95058" x="9518650" y="5688013"/>
          <p14:tracePt t="95074" x="9456738" y="5653088"/>
          <p14:tracePt t="95091" x="9358313" y="5626100"/>
          <p14:tracePt t="95107" x="9224963" y="5562600"/>
          <p14:tracePt t="95124" x="9063038" y="5537200"/>
          <p14:tracePt t="95141" x="8894763" y="5500688"/>
          <p14:tracePt t="95157" x="8715375" y="5483225"/>
          <p14:tracePt t="95174" x="8562975" y="5456238"/>
          <p14:tracePt t="95191" x="8439150" y="5438775"/>
          <p14:tracePt t="95207" x="8358188" y="5429250"/>
          <p14:tracePt t="95225" x="8242300" y="5429250"/>
          <p14:tracePt t="95241" x="8180388" y="5429250"/>
          <p14:tracePt t="95257" x="8108950" y="5429250"/>
          <p14:tracePt t="95274" x="7983538" y="5429250"/>
          <p14:tracePt t="95291" x="7831138" y="5429250"/>
          <p14:tracePt t="95307" x="7616825" y="5394325"/>
          <p14:tracePt t="95324" x="7340600" y="5340350"/>
          <p14:tracePt t="95341" x="7170738" y="5322888"/>
          <p14:tracePt t="95357" x="7018338" y="5303838"/>
          <p14:tracePt t="95374" x="6919913" y="5295900"/>
          <p14:tracePt t="95391" x="6858000" y="5295900"/>
          <p14:tracePt t="95407" x="6813550" y="5295900"/>
          <p14:tracePt t="95425" x="6724650" y="5367338"/>
          <p14:tracePt t="95441" x="6670675" y="5402263"/>
          <p14:tracePt t="95457" x="6634163" y="5419725"/>
          <p14:tracePt t="95491" x="6634163" y="5429250"/>
          <p14:tracePt t="95507" x="6634163" y="5446713"/>
          <p14:tracePt t="95524" x="6634163" y="5483225"/>
          <p14:tracePt t="95541" x="6643688" y="5518150"/>
          <p14:tracePt t="95557" x="6715125" y="5616575"/>
          <p14:tracePt t="95574" x="6796088" y="5715000"/>
          <p14:tracePt t="95591" x="6894513" y="5786438"/>
          <p14:tracePt t="95607" x="7081838" y="5867400"/>
          <p14:tracePt t="95625" x="7296150" y="5929313"/>
          <p14:tracePt t="95641" x="7456488" y="5965825"/>
          <p14:tracePt t="95657" x="7581900" y="5973763"/>
          <p14:tracePt t="95674" x="7777163" y="6010275"/>
          <p14:tracePt t="95691" x="8045450" y="6027738"/>
          <p14:tracePt t="95707" x="8340725" y="6045200"/>
          <p14:tracePt t="95724" x="8688388" y="6045200"/>
          <p14:tracePt t="95741" x="9010650" y="6099175"/>
          <p14:tracePt t="95757" x="9251950" y="6099175"/>
          <p14:tracePt t="95774" x="9394825" y="6099175"/>
          <p14:tracePt t="95791" x="9456738" y="6099175"/>
          <p14:tracePt t="95807" x="9466263" y="6089650"/>
          <p14:tracePt t="95809" x="9474200" y="6081713"/>
          <p14:tracePt t="95825" x="9510713" y="6054725"/>
          <p14:tracePt t="95841" x="9545638" y="6018213"/>
          <p14:tracePt t="95857" x="9590088" y="5973763"/>
          <p14:tracePt t="95874" x="9626600" y="5929313"/>
          <p14:tracePt t="95891" x="9644063" y="5902325"/>
          <p14:tracePt t="95907" x="9671050" y="5894388"/>
          <p14:tracePt t="95924" x="9680575" y="5884863"/>
          <p14:tracePt t="96072" x="9688513" y="5875338"/>
          <p14:tracePt t="96112" x="9698038" y="5867400"/>
          <p14:tracePt t="96129" x="9725025" y="5857875"/>
          <p14:tracePt t="96152" x="9725025" y="5840413"/>
          <p14:tracePt t="96160" x="9725025" y="5830888"/>
          <p14:tracePt t="96185" x="9732963" y="5813425"/>
          <p14:tracePt t="96593" x="9732963" y="5768975"/>
          <p14:tracePt t="96609" x="9732963" y="5759450"/>
          <p14:tracePt t="96689" x="9742488" y="5715000"/>
          <p14:tracePt t="96697" x="9752013" y="5705475"/>
          <p14:tracePt t="96961" x="9777413" y="5697538"/>
          <p14:tracePt t="96969" x="9786938" y="5680075"/>
          <p14:tracePt t="96976" x="9796463" y="5680075"/>
          <p14:tracePt t="96991" x="9823450" y="5680075"/>
          <p14:tracePt t="97008" x="9875838" y="5680075"/>
          <p14:tracePt t="97024" x="9939338" y="5680075"/>
          <p14:tracePt t="97080" x="9947275" y="5680075"/>
          <p14:tracePt t="97089" x="9966325" y="5680075"/>
          <p14:tracePt t="97104" x="9974263" y="5680075"/>
          <p14:tracePt t="97120" x="9991725" y="5680075"/>
          <p14:tracePt t="97136" x="10001250" y="5680075"/>
          <p14:tracePt t="97145" x="10010775" y="5680075"/>
          <p14:tracePt t="97160" x="10045700" y="5680075"/>
          <p14:tracePt t="97904" x="10055225" y="5680075"/>
          <p14:tracePt t="97920" x="10072688" y="5680075"/>
          <p14:tracePt t="98001" x="10082213" y="5680075"/>
          <p14:tracePt t="98016" x="10099675" y="5680075"/>
          <p14:tracePt t="98121" x="10109200" y="5680075"/>
          <p14:tracePt t="98281" x="10134600" y="5680075"/>
          <p14:tracePt t="98289" x="10153650" y="5680075"/>
          <p14:tracePt t="98297" x="10161588" y="5680075"/>
          <p14:tracePt t="98307" x="10171113" y="5680075"/>
          <p14:tracePt t="98324" x="10206038" y="5680075"/>
          <p14:tracePt t="98341" x="10225088" y="5680075"/>
          <p14:tracePt t="98357" x="10269538" y="5680075"/>
          <p14:tracePt t="98375" x="10277475" y="5680075"/>
          <p14:tracePt t="98497" x="10296525" y="5670550"/>
          <p14:tracePt t="98512" x="10296525" y="5661025"/>
          <p14:tracePt t="98520" x="10296525" y="5653088"/>
          <p14:tracePt t="98536" x="10296525" y="5643563"/>
          <p14:tracePt t="98544" x="10304463" y="5616575"/>
          <p14:tracePt t="98557" x="10304463" y="5608638"/>
          <p14:tracePt t="98574" x="10304463" y="5562600"/>
          <p14:tracePt t="98591" x="10313988" y="5537200"/>
          <p14:tracePt t="98607" x="10323513" y="5510213"/>
          <p14:tracePt t="98625" x="10323513" y="5491163"/>
          <p14:tracePt t="98641" x="10331450" y="5473700"/>
          <p14:tracePt t="98921" x="10331450" y="5483225"/>
          <p14:tracePt t="98929" x="10331450" y="5491163"/>
          <p14:tracePt t="98940" x="10331450" y="5518150"/>
          <p14:tracePt t="98957" x="10331450" y="5554663"/>
          <p14:tracePt t="98974" x="10323513" y="5599113"/>
          <p14:tracePt t="98991" x="10323513" y="5626100"/>
          <p14:tracePt t="99007" x="10296525" y="5697538"/>
          <p14:tracePt t="99041" x="10287000" y="5724525"/>
          <p14:tracePt t="99057" x="10277475" y="5732463"/>
          <p14:tracePt t="99074" x="10277475" y="5741988"/>
          <p14:tracePt t="99090" x="10269538" y="5768975"/>
          <p14:tracePt t="99107" x="10252075" y="5776913"/>
          <p14:tracePt t="99124" x="10242550" y="5795963"/>
          <p14:tracePt t="99140" x="10225088" y="5822950"/>
          <p14:tracePt t="99157" x="10215563" y="5830888"/>
          <p14:tracePt t="99174" x="10188575" y="5857875"/>
          <p14:tracePt t="99191" x="10180638" y="5884863"/>
          <p14:tracePt t="99207" x="10161588" y="5902325"/>
          <p14:tracePt t="99224" x="10144125" y="5919788"/>
          <p14:tracePt t="99241" x="10117138" y="5946775"/>
          <p14:tracePt t="99257" x="10109200" y="5956300"/>
          <p14:tracePt t="99290" x="10099675" y="5965825"/>
          <p14:tracePt t="99352" x="10099675" y="5973763"/>
          <p14:tracePt t="99361" x="10090150" y="5983288"/>
          <p14:tracePt t="99617" x="10090150" y="5991225"/>
          <p14:tracePt t="99624" x="10090150" y="6010275"/>
          <p14:tracePt t="99632" x="10126663" y="6027738"/>
          <p14:tracePt t="99642" x="10126663" y="6037263"/>
          <p14:tracePt t="99657" x="10144125" y="6062663"/>
          <p14:tracePt t="99769" x="10153650" y="6062663"/>
          <p14:tracePt t="99777" x="10180638" y="6045200"/>
          <p14:tracePt t="99785" x="10180638" y="6037263"/>
          <p14:tracePt t="99793" x="10188575" y="6027738"/>
          <p14:tracePt t="99807" x="10215563" y="5973763"/>
          <p14:tracePt t="99825" x="10225088" y="5919788"/>
          <p14:tracePt t="99841" x="10225088" y="5857875"/>
          <p14:tracePt t="99858" x="10225088" y="5813425"/>
          <p14:tracePt t="99875" x="10233025" y="5795963"/>
          <p14:tracePt t="99891" x="10233025" y="5776913"/>
          <p14:tracePt t="99907" x="10242550" y="5751513"/>
          <p14:tracePt t="99940" x="10252075" y="5741988"/>
          <p14:tracePt t="99957" x="10260013" y="5732463"/>
          <p14:tracePt t="99974" x="10287000" y="5715000"/>
          <p14:tracePt t="99990" x="10296525" y="5697538"/>
          <p14:tracePt t="100007" x="10313988" y="5688013"/>
          <p14:tracePt t="100025" x="10348913" y="5680075"/>
          <p14:tracePt t="100041" x="10367963" y="5680075"/>
          <p14:tracePt t="100058" x="10375900" y="5680075"/>
          <p14:tracePt t="100074" x="10420350" y="5680075"/>
          <p14:tracePt t="100090" x="10429875" y="5680075"/>
          <p14:tracePt t="100107" x="10439400" y="5680075"/>
          <p14:tracePt t="100124" x="10456863" y="5680075"/>
          <p14:tracePt t="100140" x="10474325" y="5680075"/>
          <p14:tracePt t="100157" x="10483850" y="5680075"/>
          <p14:tracePt t="100174" x="10510838" y="5680075"/>
          <p14:tracePt t="100190" x="10528300" y="5680075"/>
          <p14:tracePt t="100264" x="10537825" y="5680075"/>
          <p14:tracePt t="100353" x="10545763" y="5680075"/>
          <p14:tracePt t="100376" x="10518775" y="5670550"/>
          <p14:tracePt t="100384" x="10447338" y="5653088"/>
          <p14:tracePt t="100392" x="10385425" y="5626100"/>
          <p14:tracePt t="100407" x="10260013" y="5572125"/>
          <p14:tracePt t="100424" x="10180638" y="5527675"/>
          <p14:tracePt t="100561" x="10063163" y="5500688"/>
          <p14:tracePt t="100569" x="9920288" y="5465763"/>
          <p14:tracePt t="100576" x="9705975" y="5251450"/>
          <p14:tracePt t="100591" x="9429750" y="4973638"/>
          <p14:tracePt t="100607" x="8705850" y="4518025"/>
          <p14:tracePt t="100624" x="7545388" y="4017963"/>
          <p14:tracePt t="100641" x="5411788" y="3116263"/>
          <p14:tracePt t="100658" x="4017963" y="2517775"/>
          <p14:tracePt t="100674" x="2901950" y="1990725"/>
          <p14:tracePt t="100691" x="2251075" y="1490663"/>
          <p14:tracePt t="100707" x="2108200" y="1322388"/>
          <p14:tracePt t="100873" x="2108200" y="1295400"/>
          <p14:tracePt t="100881" x="2089150" y="1268413"/>
          <p14:tracePt t="100890" x="2062163" y="1241425"/>
          <p14:tracePt t="100907" x="2009775" y="1160463"/>
          <p14:tracePt t="100924" x="1990725" y="1125538"/>
          <p14:tracePt t="100940" x="1990725" y="1081088"/>
          <p14:tracePt t="100957" x="1990725" y="1044575"/>
          <p14:tracePt t="100974" x="1982788" y="982663"/>
          <p14:tracePt t="100990" x="1938338" y="874713"/>
          <p14:tracePt t="101007" x="1893888" y="741363"/>
          <p14:tracePt t="101024" x="1839913" y="615950"/>
          <p14:tracePt t="101041" x="1741488" y="500063"/>
          <p14:tracePt t="101057" x="1714500" y="455613"/>
          <p14:tracePt t="101074" x="1714500" y="446088"/>
          <p14:tracePt t="101090" x="1704975" y="428625"/>
          <p14:tracePt t="101107" x="1704975" y="419100"/>
          <p14:tracePt t="101124" x="1704975" y="393700"/>
          <p14:tracePt t="101140" x="1679575" y="347663"/>
          <p14:tracePt t="101157" x="1670050" y="339725"/>
          <p14:tracePt t="101174" x="1670050" y="312738"/>
          <p14:tracePt t="101191" x="1660525" y="295275"/>
          <p14:tracePt t="101207" x="1643063" y="276225"/>
          <p14:tracePt t="101225" x="1633538" y="241300"/>
          <p14:tracePt t="101241" x="1598613" y="204788"/>
          <p14:tracePt t="101258" x="1589088" y="196850"/>
          <p14:tracePt t="101304" x="1581150" y="179388"/>
          <p14:tracePt t="101312" x="1554163" y="160338"/>
          <p14:tracePt t="101328" x="1527175" y="142875"/>
          <p14:tracePt t="102439" x="1446213" y="107950"/>
          <p14:tracePt t="102601" x="1465263" y="107950"/>
          <p14:tracePt t="102609" x="1482725" y="133350"/>
          <p14:tracePt t="102616" x="1509713" y="152400"/>
          <p14:tracePt t="102633" x="1536700" y="160338"/>
          <p14:tracePt t="102648" x="1554163" y="160338"/>
          <p14:tracePt t="102658" x="1581150" y="169863"/>
          <p14:tracePt t="102674" x="1643063" y="214313"/>
          <p14:tracePt t="102690" x="1724025" y="231775"/>
          <p14:tracePt t="102707" x="1785938" y="258763"/>
          <p14:tracePt t="102724" x="1866900" y="285750"/>
          <p14:tracePt t="102741" x="1946275" y="303213"/>
          <p14:tracePt t="102757" x="2027238" y="347663"/>
          <p14:tracePt t="102774" x="2152650" y="374650"/>
          <p14:tracePt t="102790" x="2322513" y="455613"/>
          <p14:tracePt t="102807" x="2571750" y="544513"/>
          <p14:tracePt t="102824" x="2803525" y="652463"/>
          <p14:tracePt t="102841" x="3152775" y="8747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/>
          <p:cNvSpPr txBox="1">
            <a:spLocks noChangeArrowheads="1"/>
          </p:cNvSpPr>
          <p:nvPr/>
        </p:nvSpPr>
        <p:spPr bwMode="auto">
          <a:xfrm>
            <a:off x="2057400" y="3048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>
                <a:solidFill>
                  <a:srgbClr val="A50021"/>
                </a:solidFill>
              </a:rPr>
              <a:t>The Phasor</a:t>
            </a: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2133600" y="1371601"/>
            <a:ext cx="563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Euler’s identity:</a:t>
            </a:r>
          </a:p>
        </p:txBody>
      </p:sp>
      <p:graphicFrame>
        <p:nvGraphicFramePr>
          <p:cNvPr id="24580" name="Object 6"/>
          <p:cNvGraphicFramePr>
            <a:graphicFrameLocks noChangeAspect="1"/>
          </p:cNvGraphicFramePr>
          <p:nvPr/>
        </p:nvGraphicFramePr>
        <p:xfrm>
          <a:off x="4038600" y="1295400"/>
          <a:ext cx="2895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5" imgW="1308100" imgH="228600" progId="Equation.3">
                  <p:embed/>
                </p:oleObj>
              </mc:Choice>
              <mc:Fallback>
                <p:oleObj name="Equation" r:id="rId5" imgW="1308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295400"/>
                        <a:ext cx="2895600" cy="508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33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2057400" y="1905001"/>
            <a:ext cx="472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For a given sinusoidal voltage function:</a:t>
            </a:r>
          </a:p>
        </p:txBody>
      </p:sp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2362200" y="5576888"/>
            <a:ext cx="6019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/>
              <a:t>The </a:t>
            </a:r>
            <a:r>
              <a:rPr lang="en-US" altLang="en-US" sz="1800" b="1">
                <a:solidFill>
                  <a:srgbClr val="A50021"/>
                </a:solidFill>
              </a:rPr>
              <a:t>phasor transform</a:t>
            </a:r>
            <a:r>
              <a:rPr lang="en-US" altLang="en-US" sz="1800"/>
              <a:t> of the given sinusoidal function is:</a:t>
            </a:r>
          </a:p>
        </p:txBody>
      </p:sp>
      <p:graphicFrame>
        <p:nvGraphicFramePr>
          <p:cNvPr id="24583" name="Object 12"/>
          <p:cNvGraphicFramePr>
            <a:graphicFrameLocks noChangeAspect="1"/>
          </p:cNvGraphicFramePr>
          <p:nvPr/>
        </p:nvGraphicFramePr>
        <p:xfrm>
          <a:off x="3429000" y="5978526"/>
          <a:ext cx="40386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7" imgW="1930400" imgH="241300" progId="Equation.3">
                  <p:embed/>
                </p:oleObj>
              </mc:Choice>
              <mc:Fallback>
                <p:oleObj name="Equation" r:id="rId7" imgW="193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978526"/>
                        <a:ext cx="40386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2133600" y="4840288"/>
            <a:ext cx="8153400" cy="646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i="1">
                <a:solidFill>
                  <a:schemeClr val="tx2"/>
                </a:solidFill>
              </a:rPr>
              <a:t>The phasor is a complex number that carries the </a:t>
            </a:r>
            <a:r>
              <a:rPr lang="en-US" altLang="en-US" sz="1800" b="1" i="1">
                <a:solidFill>
                  <a:srgbClr val="A50021"/>
                </a:solidFill>
              </a:rPr>
              <a:t>amplitude</a:t>
            </a:r>
            <a:r>
              <a:rPr lang="en-US" altLang="en-US" sz="1800" b="1" i="1">
                <a:solidFill>
                  <a:schemeClr val="tx2"/>
                </a:solidFill>
              </a:rPr>
              <a:t> and </a:t>
            </a:r>
            <a:r>
              <a:rPr lang="en-US" altLang="en-US" sz="1800" b="1" i="1">
                <a:solidFill>
                  <a:srgbClr val="A50021"/>
                </a:solidFill>
              </a:rPr>
              <a:t>phase</a:t>
            </a:r>
            <a:r>
              <a:rPr lang="en-US" altLang="en-US" sz="1800" b="1" i="1">
                <a:solidFill>
                  <a:schemeClr val="tx2"/>
                </a:solidFill>
              </a:rPr>
              <a:t> angle information of a </a:t>
            </a:r>
            <a:r>
              <a:rPr lang="en-US" altLang="en-US" sz="1800" b="1" i="1">
                <a:solidFill>
                  <a:srgbClr val="0000FF"/>
                </a:solidFill>
              </a:rPr>
              <a:t>sinusoidal function.</a:t>
            </a:r>
          </a:p>
        </p:txBody>
      </p:sp>
      <p:pic>
        <p:nvPicPr>
          <p:cNvPr id="24585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438400"/>
            <a:ext cx="689451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7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65"/>
    </mc:Choice>
    <mc:Fallback xmlns="">
      <p:transition spd="slow" advTm="104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91" x="946150" y="4973638"/>
          <p14:tracePt t="3132" x="946150" y="4965700"/>
          <p14:tracePt t="3139" x="946150" y="4946650"/>
          <p14:tracePt t="3153" x="946150" y="4919663"/>
          <p14:tracePt t="3169" x="946150" y="4848225"/>
          <p14:tracePt t="3186" x="955675" y="4751388"/>
          <p14:tracePt t="3202" x="1036638" y="4633913"/>
          <p14:tracePt t="3220" x="1125538" y="4375150"/>
          <p14:tracePt t="3220" x="1179513" y="4205288"/>
          <p14:tracePt t="3236" x="1276350" y="3884613"/>
          <p14:tracePt t="3253" x="1347788" y="3616325"/>
          <p14:tracePt t="3269" x="1446213" y="3295650"/>
          <p14:tracePt t="3286" x="1536700" y="3017838"/>
          <p14:tracePt t="3303" x="1643063" y="2803525"/>
          <p14:tracePt t="3319" x="1751013" y="2571750"/>
          <p14:tracePt t="3336" x="1866900" y="2401888"/>
          <p14:tracePt t="3353" x="1946275" y="2339975"/>
          <p14:tracePt t="3369" x="1946275" y="2330450"/>
          <p14:tracePt t="3540" x="1938338" y="2303463"/>
          <p14:tracePt t="3547" x="1919288" y="2268538"/>
          <p14:tracePt t="3555" x="1874838" y="2170113"/>
          <p14:tracePt t="3569" x="1857375" y="1982788"/>
          <p14:tracePt t="3586" x="1839913" y="1714500"/>
          <p14:tracePt t="3603" x="1803400" y="1536700"/>
          <p14:tracePt t="3620" x="1803400" y="1312863"/>
          <p14:tracePt t="3636" x="1803400" y="1204913"/>
          <p14:tracePt t="3652" x="1803400" y="1116013"/>
          <p14:tracePt t="3669" x="1795463" y="1054100"/>
          <p14:tracePt t="3686" x="1795463" y="1027113"/>
          <p14:tracePt t="3719" x="1795463" y="1017588"/>
          <p14:tracePt t="3736" x="1795463" y="1009650"/>
          <p14:tracePt t="3752" x="1795463" y="1000125"/>
          <p14:tracePt t="3769" x="1776413" y="965200"/>
          <p14:tracePt t="3786" x="1776413" y="955675"/>
          <p14:tracePt t="3802" x="1776413" y="946150"/>
          <p14:tracePt t="3819" x="1776413" y="901700"/>
          <p14:tracePt t="3836" x="1768475" y="866775"/>
          <p14:tracePt t="4148" x="1768475" y="857250"/>
          <p14:tracePt t="4156" x="1741488" y="847725"/>
          <p14:tracePt t="4163" x="1731963" y="847725"/>
          <p14:tracePt t="4171" x="1687513" y="847725"/>
          <p14:tracePt t="4186" x="1670050" y="847725"/>
          <p14:tracePt t="4203" x="1608138" y="847725"/>
          <p14:tracePt t="4219" x="1562100" y="847725"/>
          <p14:tracePt t="4660" x="1581150" y="847725"/>
          <p14:tracePt t="4669" x="1608138" y="847725"/>
          <p14:tracePt t="4675" x="1625600" y="839788"/>
          <p14:tracePt t="4691" x="1633538" y="830263"/>
          <p14:tracePt t="4707" x="1643063" y="822325"/>
          <p14:tracePt t="4719" x="1652588" y="803275"/>
          <p14:tracePt t="4736" x="1660525" y="795338"/>
          <p14:tracePt t="4753" x="1679575" y="776288"/>
          <p14:tracePt t="4769" x="1714500" y="768350"/>
          <p14:tracePt t="4802" x="1724025" y="758825"/>
          <p14:tracePt t="4820" x="1758950" y="723900"/>
          <p14:tracePt t="4836" x="1768475" y="723900"/>
          <p14:tracePt t="4852" x="1795463" y="704850"/>
          <p14:tracePt t="4869" x="1830388" y="696913"/>
          <p14:tracePt t="4886" x="1874838" y="679450"/>
          <p14:tracePt t="4903" x="1901825" y="669925"/>
          <p14:tracePt t="4919" x="1955800" y="652463"/>
          <p14:tracePt t="4937" x="1982788" y="642938"/>
          <p14:tracePt t="4953" x="2000250" y="642938"/>
          <p14:tracePt t="4986" x="2009775" y="633413"/>
          <p14:tracePt t="5677" x="1982788" y="625475"/>
          <p14:tracePt t="16772" x="1973263" y="571500"/>
          <p14:tracePt t="16780" x="1919288" y="509588"/>
          <p14:tracePt t="16788" x="1911350" y="482600"/>
          <p14:tracePt t="16802" x="1847850" y="419100"/>
          <p14:tracePt t="16818" x="1839913" y="374650"/>
          <p14:tracePt t="17139" x="1857375" y="393700"/>
          <p14:tracePt t="17147" x="1866900" y="446088"/>
          <p14:tracePt t="17155" x="1866900" y="517525"/>
          <p14:tracePt t="17168" x="1866900" y="598488"/>
          <p14:tracePt t="17185" x="1866900" y="741363"/>
          <p14:tracePt t="17202" x="1866900" y="893763"/>
          <p14:tracePt t="17218" x="1884363" y="1044575"/>
          <p14:tracePt t="17236" x="2232025" y="1133475"/>
          <p14:tracePt t="17252" x="2581275" y="1231900"/>
          <p14:tracePt t="17269" x="2830513" y="1322388"/>
          <p14:tracePt t="17285" x="3062288" y="1393825"/>
          <p14:tracePt t="17302" x="3268663" y="1438275"/>
          <p14:tracePt t="17319" x="3375025" y="1482725"/>
          <p14:tracePt t="17335" x="3482975" y="1500188"/>
          <p14:tracePt t="17352" x="3544888" y="1509713"/>
          <p14:tracePt t="17369" x="3571875" y="1517650"/>
          <p14:tracePt t="17385" x="3571875" y="1544638"/>
          <p14:tracePt t="17402" x="3571875" y="1589088"/>
          <p14:tracePt t="17419" x="3571875" y="1608138"/>
          <p14:tracePt t="17459" x="3554413" y="1633538"/>
          <p14:tracePt t="17491" x="3544888" y="1643063"/>
          <p14:tracePt t="17499" x="3536950" y="1643063"/>
          <p14:tracePt t="17508" x="3500438" y="1633538"/>
          <p14:tracePt t="17518" x="3490913" y="1633538"/>
          <p14:tracePt t="17535" x="3419475" y="1633538"/>
          <p14:tracePt t="17552" x="3295650" y="1633538"/>
          <p14:tracePt t="17569" x="3214688" y="1633538"/>
          <p14:tracePt t="17585" x="3125788" y="1633538"/>
          <p14:tracePt t="17602" x="3044825" y="1633538"/>
          <p14:tracePt t="17618" x="3000375" y="1633538"/>
          <p14:tracePt t="17653" x="2982913" y="1643063"/>
          <p14:tracePt t="17675" x="2965450" y="1652588"/>
          <p14:tracePt t="17686" x="2955925" y="1660525"/>
          <p14:tracePt t="17747" x="2938463" y="1670050"/>
          <p14:tracePt t="17755" x="2911475" y="1697038"/>
          <p14:tracePt t="17763" x="2857500" y="1714500"/>
          <p14:tracePt t="17771" x="2813050" y="1741488"/>
          <p14:tracePt t="17785" x="2795588" y="1751013"/>
          <p14:tracePt t="17802" x="2759075" y="1776413"/>
          <p14:tracePt t="17884" x="2741613" y="1785938"/>
          <p14:tracePt t="17900" x="2741613" y="1803400"/>
          <p14:tracePt t="17915" x="2741613" y="1822450"/>
          <p14:tracePt t="17932" x="2751138" y="1830388"/>
          <p14:tracePt t="17947" x="2759075" y="1830388"/>
          <p14:tracePt t="17955" x="2795588" y="1830388"/>
          <p14:tracePt t="17968" x="2813050" y="1830388"/>
          <p14:tracePt t="17985" x="2901950" y="1830388"/>
          <p14:tracePt t="18002" x="3054350" y="1830388"/>
          <p14:tracePt t="18019" x="3197225" y="1830388"/>
          <p14:tracePt t="18036" x="3438525" y="1830388"/>
          <p14:tracePt t="18053" x="3517900" y="1830388"/>
          <p14:tracePt t="18069" x="3581400" y="1839913"/>
          <p14:tracePt t="18085" x="3616325" y="1839913"/>
          <p14:tracePt t="18102" x="3633788" y="1839913"/>
          <p14:tracePt t="18119" x="3679825" y="1839913"/>
          <p14:tracePt t="18152" x="3687763" y="1839913"/>
          <p14:tracePt t="18395" x="3705225" y="1847850"/>
          <p14:tracePt t="18403" x="3705225" y="1857375"/>
          <p14:tracePt t="18411" x="3705225" y="1874838"/>
          <p14:tracePt t="18540" x="3724275" y="1884363"/>
          <p14:tracePt t="18547" x="3741738" y="1884363"/>
          <p14:tracePt t="18555" x="3776663" y="1884363"/>
          <p14:tracePt t="18569" x="3786188" y="1884363"/>
          <p14:tracePt t="18585" x="3830638" y="1884363"/>
          <p14:tracePt t="18602" x="3867150" y="1884363"/>
          <p14:tracePt t="18619" x="3929063" y="1884363"/>
          <p14:tracePt t="18636" x="4062413" y="1866900"/>
          <p14:tracePt t="18652" x="4170363" y="1839913"/>
          <p14:tracePt t="18669" x="4268788" y="1795463"/>
          <p14:tracePt t="18685" x="4357688" y="1776413"/>
          <p14:tracePt t="18702" x="4419600" y="1768475"/>
          <p14:tracePt t="18718" x="4456113" y="1741488"/>
          <p14:tracePt t="18949" x="4438650" y="1731963"/>
          <p14:tracePt t="18973" x="4429125" y="1731963"/>
          <p14:tracePt t="18995" x="4419600" y="1731963"/>
          <p14:tracePt t="19003" x="4402138" y="1731963"/>
          <p14:tracePt t="19019" x="4384675" y="1731963"/>
          <p14:tracePt t="19027" x="4375150" y="1731963"/>
          <p14:tracePt t="19115" x="4367213" y="1731963"/>
          <p14:tracePt t="19123" x="4348163" y="1731963"/>
          <p14:tracePt t="19135" x="4340225" y="1731963"/>
          <p14:tracePt t="19152" x="4276725" y="1731963"/>
          <p14:tracePt t="19168" x="4259263" y="1731963"/>
          <p14:tracePt t="19459" x="4232275" y="1731963"/>
          <p14:tracePt t="19476" x="4224338" y="1731963"/>
          <p14:tracePt t="19500" x="4214813" y="1731963"/>
          <p14:tracePt t="19836" x="4214813" y="1724025"/>
          <p14:tracePt t="19875" x="4224338" y="1724025"/>
          <p14:tracePt t="19948" x="4232275" y="1724025"/>
          <p14:tracePt t="19955" x="4259263" y="1714500"/>
          <p14:tracePt t="19971" x="4295775" y="1697038"/>
          <p14:tracePt t="19979" x="4303713" y="1687513"/>
          <p14:tracePt t="19995" x="4313238" y="1679575"/>
          <p14:tracePt t="20012" x="4330700" y="1679575"/>
          <p14:tracePt t="20180" x="4340225" y="1670050"/>
          <p14:tracePt t="20236" x="4348163" y="1633538"/>
          <p14:tracePt t="20268" x="4348163" y="1625600"/>
          <p14:tracePt t="20275" x="4357688" y="1616075"/>
          <p14:tracePt t="20300" x="4367213" y="1598613"/>
          <p14:tracePt t="21156" x="4375150" y="1598613"/>
          <p14:tracePt t="21204" x="4394200" y="1598613"/>
          <p14:tracePt t="21220" x="4402138" y="1598613"/>
          <p14:tracePt t="21236" x="4419600" y="1598613"/>
          <p14:tracePt t="21244" x="4429125" y="1598613"/>
          <p14:tracePt t="21253" x="4438650" y="1608138"/>
          <p14:tracePt t="21468" x="4465638" y="1608138"/>
          <p14:tracePt t="21475" x="4473575" y="1608138"/>
          <p14:tracePt t="21485" x="4483100" y="1608138"/>
          <p14:tracePt t="21502" x="4491038" y="1608138"/>
          <p14:tracePt t="21518" x="4500563" y="1608138"/>
          <p14:tracePt t="21535" x="4527550" y="1608138"/>
          <p14:tracePt t="21636" x="4554538" y="1598613"/>
          <p14:tracePt t="22276" x="4545013" y="1598613"/>
          <p14:tracePt t="22285" x="4537075" y="1598613"/>
          <p14:tracePt t="22300" x="4527550" y="1598613"/>
          <p14:tracePt t="22660" x="4510088" y="1598613"/>
          <p14:tracePt t="22668" x="4483100" y="1598613"/>
          <p14:tracePt t="22676" x="4473575" y="1598613"/>
          <p14:tracePt t="22685" x="4438650" y="1589088"/>
          <p14:tracePt t="22702" x="4419600" y="1571625"/>
          <p14:tracePt t="22718" x="4394200" y="1509713"/>
          <p14:tracePt t="22735" x="4375150" y="1490663"/>
          <p14:tracePt t="22752" x="4348163" y="1465263"/>
          <p14:tracePt t="22924" x="4340225" y="1465263"/>
          <p14:tracePt t="22932" x="4322763" y="1465263"/>
          <p14:tracePt t="22940" x="4322763" y="1473200"/>
          <p14:tracePt t="22952" x="4322763" y="1500188"/>
          <p14:tracePt t="22968" x="4322763" y="1517650"/>
          <p14:tracePt t="22985" x="4322763" y="1554163"/>
          <p14:tracePt t="23002" x="4322763" y="1562100"/>
          <p14:tracePt t="23036" x="4322763" y="1571625"/>
          <p14:tracePt t="23099" x="4322763" y="1581150"/>
          <p14:tracePt t="23115" x="4330700" y="1581150"/>
          <p14:tracePt t="23132" x="4340225" y="1581150"/>
          <p14:tracePt t="23148" x="4357688" y="1581150"/>
          <p14:tracePt t="23171" x="4367213" y="1581150"/>
          <p14:tracePt t="23179" x="4384675" y="1581150"/>
          <p14:tracePt t="23188" x="4394200" y="1581150"/>
          <p14:tracePt t="23203" x="4411663" y="1581150"/>
          <p14:tracePt t="23284" x="4419600" y="1581150"/>
          <p14:tracePt t="23300" x="4429125" y="1581150"/>
          <p14:tracePt t="23363" x="4456113" y="1581150"/>
          <p14:tracePt t="23372" x="4465638" y="1571625"/>
          <p14:tracePt t="23379" x="4491038" y="1554163"/>
          <p14:tracePt t="23396" x="4527550" y="1554163"/>
          <p14:tracePt t="23403" x="4537075" y="1544638"/>
          <p14:tracePt t="23420" x="4545013" y="1544638"/>
          <p14:tracePt t="23435" x="4554538" y="1544638"/>
          <p14:tracePt t="24155" x="4589463" y="1544638"/>
          <p14:tracePt t="24163" x="4616450" y="1544638"/>
          <p14:tracePt t="24171" x="4633913" y="1544638"/>
          <p14:tracePt t="24185" x="4679950" y="1544638"/>
          <p14:tracePt t="24202" x="4751388" y="1562100"/>
          <p14:tracePt t="24218" x="4786313" y="1581150"/>
          <p14:tracePt t="24235" x="4822825" y="1589088"/>
          <p14:tracePt t="24252" x="4884738" y="1643063"/>
          <p14:tracePt t="24269" x="4965700" y="1652588"/>
          <p14:tracePt t="24285" x="5045075" y="1714500"/>
          <p14:tracePt t="24302" x="5108575" y="1724025"/>
          <p14:tracePt t="24318" x="5187950" y="1768475"/>
          <p14:tracePt t="24335" x="5251450" y="1785938"/>
          <p14:tracePt t="24352" x="5286375" y="1785938"/>
          <p14:tracePt t="24369" x="5303838" y="1803400"/>
          <p14:tracePt t="24660" x="5348288" y="1803400"/>
          <p14:tracePt t="24669" x="5357813" y="1803400"/>
          <p14:tracePt t="24676" x="5394325" y="1803400"/>
          <p14:tracePt t="24685" x="5402263" y="1803400"/>
          <p14:tracePt t="24701" x="5446713" y="1803400"/>
          <p14:tracePt t="24718" x="5465763" y="1803400"/>
          <p14:tracePt t="24735" x="5500688" y="1803400"/>
          <p14:tracePt t="24752" x="5518150" y="1803400"/>
          <p14:tracePt t="24768" x="5562600" y="1795463"/>
          <p14:tracePt t="24785" x="5599113" y="1785938"/>
          <p14:tracePt t="24802" x="5616575" y="1776413"/>
          <p14:tracePt t="24818" x="5626100" y="1776413"/>
          <p14:tracePt t="24987" x="5634038" y="1768475"/>
          <p14:tracePt t="24995" x="5670550" y="1758950"/>
          <p14:tracePt t="25011" x="5680075" y="1758950"/>
          <p14:tracePt t="25020" x="5688013" y="1741488"/>
          <p14:tracePt t="25580" x="5724525" y="1741488"/>
          <p14:tracePt t="25587" x="5751513" y="1741488"/>
          <p14:tracePt t="25595" x="5786438" y="1731963"/>
          <p14:tracePt t="25603" x="5813425" y="1704975"/>
          <p14:tracePt t="25620" x="5848350" y="1697038"/>
          <p14:tracePt t="25636" x="5867400" y="1679575"/>
          <p14:tracePt t="25731" x="5884863" y="1660525"/>
          <p14:tracePt t="25755" x="5894388" y="1652588"/>
          <p14:tracePt t="25788" x="5902325" y="1643063"/>
          <p14:tracePt t="25795" x="5919788" y="1625600"/>
          <p14:tracePt t="25804" x="5929313" y="1616075"/>
          <p14:tracePt t="25820" x="5938838" y="1608138"/>
          <p14:tracePt t="26027" x="5938838" y="1616075"/>
          <p14:tracePt t="26035" x="5938838" y="1643063"/>
          <p14:tracePt t="26043" x="5938838" y="1652588"/>
          <p14:tracePt t="26053" x="5938838" y="1660525"/>
          <p14:tracePt t="26068" x="5938838" y="1670050"/>
          <p14:tracePt t="26085" x="5929313" y="1704975"/>
          <p14:tracePt t="26260" x="5946775" y="1704975"/>
          <p14:tracePt t="26275" x="5973763" y="1704975"/>
          <p14:tracePt t="26285" x="5983288" y="1704975"/>
          <p14:tracePt t="26292" x="6000750" y="1704975"/>
          <p14:tracePt t="26302" x="6010275" y="1704975"/>
          <p14:tracePt t="26319" x="6037263" y="1704975"/>
          <p14:tracePt t="26335" x="6054725" y="1704975"/>
          <p14:tracePt t="26403" x="6062663" y="1704975"/>
          <p14:tracePt t="26427" x="6072188" y="1704975"/>
          <p14:tracePt t="26516" x="6081713" y="1704975"/>
          <p14:tracePt t="26524" x="6108700" y="1704975"/>
          <p14:tracePt t="26534" x="6116638" y="1704975"/>
          <p14:tracePt t="26551" x="6134100" y="1704975"/>
          <p14:tracePt t="26568" x="6197600" y="1704975"/>
          <p14:tracePt t="26585" x="6251575" y="1704975"/>
          <p14:tracePt t="26602" x="6313488" y="1704975"/>
          <p14:tracePt t="26603" x="6340475" y="1704975"/>
          <p14:tracePt t="26618" x="6348413" y="1704975"/>
          <p14:tracePt t="26635" x="6367463" y="1704975"/>
          <p14:tracePt t="26652" x="6384925" y="1704975"/>
          <p14:tracePt t="26772" x="6394450" y="1704975"/>
          <p14:tracePt t="26779" x="6411913" y="1704975"/>
          <p14:tracePt t="26787" x="6438900" y="1704975"/>
          <p14:tracePt t="26802" x="6456363" y="1704975"/>
          <p14:tracePt t="26819" x="6510338" y="1704975"/>
          <p14:tracePt t="26836" x="6554788" y="1704975"/>
          <p14:tracePt t="26852" x="6562725" y="1704975"/>
          <p14:tracePt t="26869" x="6608763" y="1704975"/>
          <p14:tracePt t="26885" x="6626225" y="1704975"/>
          <p14:tracePt t="26901" x="6661150" y="1697038"/>
          <p14:tracePt t="26935" x="6680200" y="1697038"/>
          <p14:tracePt t="26952" x="6688138" y="1697038"/>
          <p14:tracePt t="26968" x="6724650" y="1697038"/>
          <p14:tracePt t="26985" x="6742113" y="1697038"/>
          <p14:tracePt t="27018" x="6751638" y="1679575"/>
          <p14:tracePt t="27828" x="6769100" y="1679575"/>
          <p14:tracePt t="28331" x="6759575" y="1687513"/>
          <p14:tracePt t="28364" x="6742113" y="1687513"/>
          <p14:tracePt t="28379" x="6705600" y="1714500"/>
          <p14:tracePt t="28412" x="6680200" y="1724025"/>
          <p14:tracePt t="28427" x="6653213" y="1731963"/>
          <p14:tracePt t="28444" x="6626225" y="1751013"/>
          <p14:tracePt t="28452" x="6616700" y="1751013"/>
          <p14:tracePt t="28460" x="6599238" y="1768475"/>
          <p14:tracePt t="28469" x="6581775" y="1776413"/>
          <p14:tracePt t="28485" x="6562725" y="1795463"/>
          <p14:tracePt t="28502" x="6537325" y="1803400"/>
          <p14:tracePt t="28518" x="6518275" y="1812925"/>
          <p14:tracePt t="28535" x="6483350" y="1839913"/>
          <p14:tracePt t="28551" x="6402388" y="1893888"/>
          <p14:tracePt t="28568" x="6348413" y="1928813"/>
          <p14:tracePt t="28585" x="6251575" y="1982788"/>
          <p14:tracePt t="28602" x="6143625" y="2000250"/>
          <p14:tracePt t="28603" x="6116638" y="2027238"/>
          <p14:tracePt t="28618" x="6108700" y="2036763"/>
          <p14:tracePt t="28635" x="6099175" y="2036763"/>
          <p14:tracePt t="28916" x="6099175" y="2044700"/>
          <p14:tracePt t="28972" x="6072188" y="2054225"/>
          <p14:tracePt t="28980" x="6062663" y="2071688"/>
          <p14:tracePt t="28988" x="6054725" y="2098675"/>
          <p14:tracePt t="29001" x="6027738" y="2143125"/>
          <p14:tracePt t="29018" x="5973763" y="2224088"/>
          <p14:tracePt t="29035" x="5946775" y="2303463"/>
          <p14:tracePt t="29052" x="5894388" y="2357438"/>
          <p14:tracePt t="29069" x="5884863" y="2393950"/>
          <p14:tracePt t="29085" x="5875338" y="2401888"/>
          <p14:tracePt t="29101" x="5857875" y="2428875"/>
          <p14:tracePt t="29212" x="5857875" y="2411413"/>
          <p14:tracePt t="29220" x="5840413" y="2384425"/>
          <p14:tracePt t="29228" x="5830888" y="2366963"/>
          <p14:tracePt t="29236" x="5830888" y="2339975"/>
          <p14:tracePt t="29252" x="5822950" y="2295525"/>
          <p14:tracePt t="29269" x="5795963" y="2232025"/>
          <p14:tracePt t="29285" x="5768975" y="2170113"/>
          <p14:tracePt t="29301" x="5715000" y="2116138"/>
          <p14:tracePt t="29318" x="5670550" y="2054225"/>
          <p14:tracePt t="29335" x="5616575" y="2000250"/>
          <p14:tracePt t="29351" x="5537200" y="1919288"/>
          <p14:tracePt t="29368" x="5491163" y="1839913"/>
          <p14:tracePt t="29385" x="5411788" y="1751013"/>
          <p14:tracePt t="29401" x="5375275" y="1697038"/>
          <p14:tracePt t="29418" x="5367338" y="1679575"/>
          <p14:tracePt t="29435" x="5367338" y="1643063"/>
          <p14:tracePt t="29452" x="5367338" y="1571625"/>
          <p14:tracePt t="29468" x="5367338" y="1527175"/>
          <p14:tracePt t="29485" x="5367338" y="1509713"/>
          <p14:tracePt t="29501" x="5367338" y="1482725"/>
          <p14:tracePt t="29518" x="5367338" y="1455738"/>
          <p14:tracePt t="29535" x="5367338" y="1419225"/>
          <p14:tracePt t="29551" x="5384800" y="1393825"/>
          <p14:tracePt t="29627" x="5367338" y="1384300"/>
          <p14:tracePt t="29643" x="5357813" y="1374775"/>
          <p14:tracePt t="29652" x="5348288" y="1357313"/>
          <p14:tracePt t="29668" x="5340350" y="1347788"/>
          <p14:tracePt t="29684" x="5330825" y="1347788"/>
          <p14:tracePt t="29691" x="5322888" y="1347788"/>
          <p14:tracePt t="29701" x="5295900" y="1347788"/>
          <p14:tracePt t="29718" x="5268913" y="1347788"/>
          <p14:tracePt t="29735" x="5232400" y="1347788"/>
          <p14:tracePt t="29751" x="5170488" y="1347788"/>
          <p14:tracePt t="29768" x="5160963" y="1347788"/>
          <p14:tracePt t="29801" x="5153025" y="1347788"/>
          <p14:tracePt t="29827" x="5143500" y="1366838"/>
          <p14:tracePt t="29843" x="5133975" y="1366838"/>
          <p14:tracePt t="29852" x="5126038" y="1374775"/>
          <p14:tracePt t="29947" x="5126038" y="1393825"/>
          <p14:tracePt t="29956" x="5126038" y="1401763"/>
          <p14:tracePt t="29968" x="5126038" y="1411288"/>
          <p14:tracePt t="29985" x="5126038" y="1446213"/>
          <p14:tracePt t="30001" x="5126038" y="1465263"/>
          <p14:tracePt t="30018" x="5126038" y="1482725"/>
          <p14:tracePt t="30036" x="5126038" y="1509713"/>
          <p14:tracePt t="30052" x="5126038" y="1544638"/>
          <p14:tracePt t="30068" x="5126038" y="1554163"/>
          <p14:tracePt t="30085" x="5133975" y="1571625"/>
          <p14:tracePt t="30101" x="5143500" y="1608138"/>
          <p14:tracePt t="30118" x="5143500" y="1616075"/>
          <p14:tracePt t="30135" x="5153025" y="1633538"/>
          <p14:tracePt t="30152" x="5170488" y="1643063"/>
          <p14:tracePt t="30168" x="5187950" y="1670050"/>
          <p14:tracePt t="30185" x="5197475" y="1679575"/>
          <p14:tracePt t="30201" x="5224463" y="1697038"/>
          <p14:tracePt t="30218" x="5241925" y="1714500"/>
          <p14:tracePt t="30235" x="5295900" y="1731963"/>
          <p14:tracePt t="30252" x="5348288" y="1758950"/>
          <p14:tracePt t="30268" x="5411788" y="1795463"/>
          <p14:tracePt t="30285" x="5483225" y="1812925"/>
          <p14:tracePt t="30301" x="5527675" y="1812925"/>
          <p14:tracePt t="30318" x="5545138" y="1812925"/>
          <p14:tracePt t="30335" x="5572125" y="1812925"/>
          <p14:tracePt t="30351" x="5616575" y="1812925"/>
          <p14:tracePt t="30368" x="5643563" y="1812925"/>
          <p14:tracePt t="30385" x="5688013" y="1785938"/>
          <p14:tracePt t="30401" x="5705475" y="1768475"/>
          <p14:tracePt t="30418" x="5715000" y="1741488"/>
          <p14:tracePt t="30435" x="5741988" y="1724025"/>
          <p14:tracePt t="30451" x="5759450" y="1687513"/>
          <p14:tracePt t="30468" x="5768975" y="1670050"/>
          <p14:tracePt t="30485" x="5795963" y="1633538"/>
          <p14:tracePt t="30501" x="5795963" y="1608138"/>
          <p14:tracePt t="30518" x="5795963" y="1562100"/>
          <p14:tracePt t="30535" x="5795963" y="1536700"/>
          <p14:tracePt t="30551" x="5795963" y="1527175"/>
          <p14:tracePt t="30568" x="5795963" y="1500188"/>
          <p14:tracePt t="30585" x="5776913" y="1473200"/>
          <p14:tracePt t="30601" x="5768975" y="1455738"/>
          <p14:tracePt t="30603" x="5759450" y="1446213"/>
          <p14:tracePt t="30618" x="5751513" y="1428750"/>
          <p14:tracePt t="30636" x="5697538" y="1384300"/>
          <p14:tracePt t="30652" x="5643563" y="1374775"/>
          <p14:tracePt t="30669" x="5581650" y="1347788"/>
          <p14:tracePt t="30685" x="5554663" y="1347788"/>
          <p14:tracePt t="30701" x="5518150" y="1347788"/>
          <p14:tracePt t="30718" x="5491163" y="1347788"/>
          <p14:tracePt t="30735" x="5446713" y="1347788"/>
          <p14:tracePt t="30751" x="5402263" y="1347788"/>
          <p14:tracePt t="30768" x="5330825" y="1357313"/>
          <p14:tracePt t="30785" x="5286375" y="1366838"/>
          <p14:tracePt t="30801" x="5259388" y="1366838"/>
          <p14:tracePt t="30819" x="5197475" y="1401763"/>
          <p14:tracePt t="30835" x="5170488" y="1419225"/>
          <p14:tracePt t="30852" x="5153025" y="1438275"/>
          <p14:tracePt t="30884" x="5133975" y="1455738"/>
          <p14:tracePt t="30916" x="5133975" y="1473200"/>
          <p14:tracePt t="30931" x="5108575" y="1490663"/>
          <p14:tracePt t="30947" x="5108575" y="1500188"/>
          <p14:tracePt t="30956" x="5108575" y="1527175"/>
          <p14:tracePt t="30968" x="5108575" y="1536700"/>
          <p14:tracePt t="30985" x="5108575" y="1581150"/>
          <p14:tracePt t="31001" x="5108575" y="1608138"/>
          <p14:tracePt t="31018" x="5108575" y="1633538"/>
          <p14:tracePt t="31035" x="5108575" y="1660525"/>
          <p14:tracePt t="31052" x="5108575" y="1697038"/>
          <p14:tracePt t="31068" x="5126038" y="1724025"/>
          <p14:tracePt t="31085" x="5133975" y="1731963"/>
          <p14:tracePt t="31101" x="5160963" y="1751013"/>
          <p14:tracePt t="31118" x="5205413" y="1751013"/>
          <p14:tracePt t="31135" x="5251450" y="1758950"/>
          <p14:tracePt t="31151" x="5276850" y="1768475"/>
          <p14:tracePt t="31168" x="5303838" y="1795463"/>
          <p14:tracePt t="31185" x="5340350" y="1795463"/>
          <p14:tracePt t="31201" x="5367338" y="1803400"/>
          <p14:tracePt t="31218" x="5375275" y="1803400"/>
          <p14:tracePt t="31235" x="5384800" y="1803400"/>
          <p14:tracePt t="31252" x="5429250" y="1803400"/>
          <p14:tracePt t="31268" x="5473700" y="1803400"/>
          <p14:tracePt t="31285" x="5491163" y="1803400"/>
          <p14:tracePt t="31301" x="5527675" y="1803400"/>
          <p14:tracePt t="31318" x="5572125" y="1785938"/>
          <p14:tracePt t="31335" x="5608638" y="1768475"/>
          <p14:tracePt t="31351" x="5670550" y="1731963"/>
          <p14:tracePt t="31368" x="5688013" y="1704975"/>
          <p14:tracePt t="31385" x="5715000" y="1687513"/>
          <p14:tracePt t="31401" x="5724525" y="1652588"/>
          <p14:tracePt t="31418" x="5732463" y="1608138"/>
          <p14:tracePt t="31435" x="5732463" y="1562100"/>
          <p14:tracePt t="31451" x="5751513" y="1509713"/>
          <p14:tracePt t="31469" x="5751513" y="1482725"/>
          <p14:tracePt t="31485" x="5741988" y="1428750"/>
          <p14:tracePt t="31501" x="5724525" y="1411288"/>
          <p14:tracePt t="31518" x="5688013" y="1366838"/>
          <p14:tracePt t="31535" x="5670550" y="1366838"/>
          <p14:tracePt t="31551" x="5653088" y="1339850"/>
          <p14:tracePt t="31568" x="5616575" y="1339850"/>
          <p14:tracePt t="31585" x="5554663" y="1339850"/>
          <p14:tracePt t="31601" x="5465763" y="1339850"/>
          <p14:tracePt t="31618" x="5375275" y="1339850"/>
          <p14:tracePt t="31620" x="5348288" y="1347788"/>
          <p14:tracePt t="31635" x="5313363" y="1357313"/>
          <p14:tracePt t="31652" x="5295900" y="1366838"/>
          <p14:tracePt t="31668" x="5286375" y="1366838"/>
          <p14:tracePt t="31685" x="5241925" y="1393825"/>
          <p14:tracePt t="31701" x="5197475" y="1393825"/>
          <p14:tracePt t="31718" x="5116513" y="1393825"/>
          <p14:tracePt t="31735" x="5054600" y="1374775"/>
          <p14:tracePt t="31751" x="4991100" y="1366838"/>
          <p14:tracePt t="31768" x="4938713" y="1330325"/>
          <p14:tracePt t="31785" x="4875213" y="1303338"/>
          <p14:tracePt t="31801" x="4840288" y="1276350"/>
          <p14:tracePt t="31818" x="4776788" y="1258888"/>
          <p14:tracePt t="31836" x="4724400" y="1241425"/>
          <p14:tracePt t="31852" x="4687888" y="1241425"/>
          <p14:tracePt t="31868" x="4660900" y="1241425"/>
          <p14:tracePt t="31885" x="4643438" y="1241425"/>
          <p14:tracePt t="31901" x="4589463" y="1223963"/>
          <p14:tracePt t="31918" x="4581525" y="1223963"/>
          <p14:tracePt t="31935" x="4537075" y="1223963"/>
          <p14:tracePt t="31951" x="4465638" y="1204913"/>
          <p14:tracePt t="31968" x="4402138" y="1204913"/>
          <p14:tracePt t="31985" x="4303713" y="1196975"/>
          <p14:tracePt t="32001" x="4214813" y="1196975"/>
          <p14:tracePt t="32018" x="4143375" y="1196975"/>
          <p14:tracePt t="32035" x="4089400" y="1196975"/>
          <p14:tracePt t="32052" x="4037013" y="1196975"/>
          <p14:tracePt t="32069" x="3990975" y="1223963"/>
          <p14:tracePt t="32085" x="3938588" y="1241425"/>
          <p14:tracePt t="32101" x="3902075" y="1276350"/>
          <p14:tracePt t="32118" x="3867150" y="1357313"/>
          <p14:tracePt t="32135" x="3840163" y="1411288"/>
          <p14:tracePt t="32151" x="3830638" y="1482725"/>
          <p14:tracePt t="32168" x="3786188" y="1554163"/>
          <p14:tracePt t="32185" x="3776663" y="1589088"/>
          <p14:tracePt t="32201" x="3776663" y="1625600"/>
          <p14:tracePt t="32218" x="3776663" y="1660525"/>
          <p14:tracePt t="32235" x="3776663" y="1724025"/>
          <p14:tracePt t="32252" x="3813175" y="1776413"/>
          <p14:tracePt t="32269" x="3884613" y="1830388"/>
          <p14:tracePt t="32285" x="3946525" y="1847850"/>
          <p14:tracePt t="32301" x="4010025" y="1857375"/>
          <p14:tracePt t="32318" x="4098925" y="1884363"/>
          <p14:tracePt t="32335" x="4179888" y="1893888"/>
          <p14:tracePt t="32351" x="4251325" y="1893888"/>
          <p14:tracePt t="32368" x="4357688" y="1893888"/>
          <p14:tracePt t="32385" x="4438650" y="1893888"/>
          <p14:tracePt t="32401" x="4483100" y="1893888"/>
          <p14:tracePt t="32418" x="4510088" y="1893888"/>
          <p14:tracePt t="32435" x="4554538" y="1893888"/>
          <p14:tracePt t="32452" x="4598988" y="1893888"/>
          <p14:tracePt t="32468" x="4660900" y="1866900"/>
          <p14:tracePt t="32484" x="4724400" y="1822450"/>
          <p14:tracePt t="32501" x="4751388" y="1795463"/>
          <p14:tracePt t="32518" x="4786313" y="1751013"/>
          <p14:tracePt t="32535" x="4803775" y="1697038"/>
          <p14:tracePt t="32551" x="4803775" y="1643063"/>
          <p14:tracePt t="32568" x="4822825" y="1562100"/>
          <p14:tracePt t="32585" x="4822825" y="1473200"/>
          <p14:tracePt t="32601" x="4822825" y="1393825"/>
          <p14:tracePt t="32603" x="4822825" y="1384300"/>
          <p14:tracePt t="32618" x="4822825" y="1347788"/>
          <p14:tracePt t="32635" x="4822825" y="1330325"/>
          <p14:tracePt t="32652" x="4822825" y="1322388"/>
          <p14:tracePt t="33612" x="4786313" y="1330325"/>
          <p14:tracePt t="33620" x="4741863" y="1357313"/>
          <p14:tracePt t="33628" x="4670425" y="1411288"/>
          <p14:tracePt t="33636" x="4608513" y="1455738"/>
          <p14:tracePt t="33651" x="4411663" y="1616075"/>
          <p14:tracePt t="33668" x="4170363" y="1822450"/>
          <p14:tracePt t="33685" x="3973513" y="1973263"/>
          <p14:tracePt t="33701" x="3803650" y="2116138"/>
          <p14:tracePt t="33718" x="3633788" y="2232025"/>
          <p14:tracePt t="33735" x="3544888" y="2303463"/>
          <p14:tracePt t="33751" x="3473450" y="2347913"/>
          <p14:tracePt t="33768" x="3429000" y="2366963"/>
          <p14:tracePt t="33785" x="3367088" y="2384425"/>
          <p14:tracePt t="33801" x="3357563" y="2384425"/>
          <p14:tracePt t="33867" x="3348038" y="2384425"/>
          <p14:tracePt t="33891" x="3340100" y="2384425"/>
          <p14:tracePt t="33923" x="3322638" y="2384425"/>
          <p14:tracePt t="33931" x="3303588" y="2384425"/>
          <p14:tracePt t="33939" x="3295650" y="2384425"/>
          <p14:tracePt t="33951" x="3268663" y="2384425"/>
          <p14:tracePt t="33968" x="3224213" y="2384425"/>
          <p14:tracePt t="33985" x="3187700" y="2411413"/>
          <p14:tracePt t="34124" x="3179763" y="2411413"/>
          <p14:tracePt t="34148" x="3179763" y="2401888"/>
          <p14:tracePt t="34171" x="3179763" y="2393950"/>
          <p14:tracePt t="34212" x="3187700" y="2374900"/>
          <p14:tracePt t="34220" x="3197225" y="2366963"/>
          <p14:tracePt t="34228" x="3205163" y="2366963"/>
          <p14:tracePt t="34236" x="3214688" y="2366963"/>
          <p14:tracePt t="34252" x="3268663" y="2357438"/>
          <p14:tracePt t="34268" x="3295650" y="2357438"/>
          <p14:tracePt t="34284" x="3330575" y="2357438"/>
          <p14:tracePt t="34301" x="3348038" y="2357438"/>
          <p14:tracePt t="34318" x="3384550" y="2357438"/>
          <p14:tracePt t="34334" x="3411538" y="2357438"/>
          <p14:tracePt t="34351" x="3490913" y="2357438"/>
          <p14:tracePt t="34368" x="3562350" y="2357438"/>
          <p14:tracePt t="34384" x="3705225" y="2357438"/>
          <p14:tracePt t="34401" x="3840163" y="2357438"/>
          <p14:tracePt t="34418" x="3911600" y="2357438"/>
          <p14:tracePt t="34434" x="3956050" y="2357438"/>
          <p14:tracePt t="34451" x="3973513" y="2357438"/>
          <p14:tracePt t="34564" x="3983038" y="2357438"/>
          <p14:tracePt t="34580" x="3990975" y="2357438"/>
          <p14:tracePt t="34588" x="4010025" y="2357438"/>
          <p14:tracePt t="34601" x="4017963" y="2357438"/>
          <p14:tracePt t="34618" x="4027488" y="2357438"/>
          <p14:tracePt t="34634" x="4044950" y="2357438"/>
          <p14:tracePt t="34651" x="4081463" y="2347913"/>
          <p14:tracePt t="34676" x="4089400" y="2347913"/>
          <p14:tracePt t="34685" x="4098925" y="2347913"/>
          <p14:tracePt t="34701" x="4152900" y="2347913"/>
          <p14:tracePt t="34718" x="4214813" y="2347913"/>
          <p14:tracePt t="34734" x="4303713" y="2347913"/>
          <p14:tracePt t="34751" x="4340225" y="2330450"/>
          <p14:tracePt t="34768" x="4375150" y="2330450"/>
          <p14:tracePt t="34784" x="4402138" y="2312988"/>
          <p14:tracePt t="34801" x="4438650" y="2312988"/>
          <p14:tracePt t="34818" x="4483100" y="2303463"/>
          <p14:tracePt t="34835" x="4500563" y="2303463"/>
          <p14:tracePt t="34851" x="4545013" y="2303463"/>
          <p14:tracePt t="34869" x="4572000" y="2303463"/>
          <p14:tracePt t="34885" x="4589463" y="2303463"/>
          <p14:tracePt t="34901" x="4608513" y="2303463"/>
          <p14:tracePt t="34918" x="4660900" y="2303463"/>
          <p14:tracePt t="34934" x="4724400" y="2303463"/>
          <p14:tracePt t="34951" x="4813300" y="2303463"/>
          <p14:tracePt t="34968" x="4875213" y="2303463"/>
          <p14:tracePt t="34984" x="4911725" y="2303463"/>
          <p14:tracePt t="35001" x="4965700" y="2303463"/>
          <p14:tracePt t="35018" x="5027613" y="2303463"/>
          <p14:tracePt t="35034" x="5089525" y="2303463"/>
          <p14:tracePt t="35051" x="5214938" y="2303463"/>
          <p14:tracePt t="35068" x="5322888" y="2286000"/>
          <p14:tracePt t="35084" x="5394325" y="2276475"/>
          <p14:tracePt t="35101" x="5473700" y="2276475"/>
          <p14:tracePt t="35118" x="5562600" y="2276475"/>
          <p14:tracePt t="35134" x="5626100" y="2276475"/>
          <p14:tracePt t="35151" x="5688013" y="2251075"/>
          <p14:tracePt t="35168" x="5724525" y="2251075"/>
          <p14:tracePt t="35184" x="5751513" y="2251075"/>
          <p14:tracePt t="35201" x="5776913" y="2251075"/>
          <p14:tracePt t="35218" x="5822950" y="2251075"/>
          <p14:tracePt t="35234" x="5857875" y="2251075"/>
          <p14:tracePt t="35252" x="5875338" y="2251075"/>
          <p14:tracePt t="35268" x="5929313" y="2251075"/>
          <p14:tracePt t="35285" x="5938838" y="2251075"/>
          <p14:tracePt t="35301" x="5983288" y="2251075"/>
          <p14:tracePt t="35318" x="6027738" y="2251075"/>
          <p14:tracePt t="35334" x="6037263" y="2251075"/>
          <p14:tracePt t="35621" x="6000750" y="2251075"/>
          <p14:tracePt t="35628" x="5983288" y="2259013"/>
          <p14:tracePt t="35636" x="5956300" y="2276475"/>
          <p14:tracePt t="35651" x="5840413" y="2312988"/>
          <p14:tracePt t="35668" x="5724525" y="2374900"/>
          <p14:tracePt t="35684" x="5608638" y="2419350"/>
          <p14:tracePt t="35701" x="5446713" y="2482850"/>
          <p14:tracePt t="35718" x="5197475" y="2571750"/>
          <p14:tracePt t="35734" x="4938713" y="2660650"/>
          <p14:tracePt t="35751" x="4741863" y="2714625"/>
          <p14:tracePt t="35768" x="4625975" y="2732088"/>
          <p14:tracePt t="35784" x="4598988" y="2741613"/>
          <p14:tracePt t="35801" x="4572000" y="2741613"/>
          <p14:tracePt t="35818" x="4545013" y="2751138"/>
          <p14:tracePt t="35868" x="4537075" y="2751138"/>
          <p14:tracePt t="35884" x="4518025" y="2776538"/>
          <p14:tracePt t="35901" x="4510088" y="2776538"/>
          <p14:tracePt t="35923" x="4491038" y="2776538"/>
          <p14:tracePt t="35931" x="4483100" y="2786063"/>
          <p14:tracePt t="35971" x="4465638" y="2795588"/>
          <p14:tracePt t="35987" x="4456113" y="2795588"/>
          <p14:tracePt t="35995" x="4446588" y="2795588"/>
          <p14:tracePt t="36004" x="4419600" y="2813050"/>
          <p14:tracePt t="36019" x="4411663" y="2813050"/>
          <p14:tracePt t="36034" x="4384675" y="2830513"/>
          <p14:tracePt t="36051" x="4375150" y="2840038"/>
          <p14:tracePt t="36068" x="4330700" y="2847975"/>
          <p14:tracePt t="36147" x="4322763" y="2847975"/>
          <p14:tracePt t="36485" x="4330700" y="2847975"/>
          <p14:tracePt t="36507" x="4340225" y="2847975"/>
          <p14:tracePt t="36556" x="4357688" y="2847975"/>
          <p14:tracePt t="36587" x="4367213" y="2847975"/>
          <p14:tracePt t="36595" x="4375150" y="2840038"/>
          <p14:tracePt t="37347" x="4384675" y="2840038"/>
          <p14:tracePt t="37355" x="4402138" y="2840038"/>
          <p14:tracePt t="37367" x="4429125" y="2840038"/>
          <p14:tracePt t="37384" x="4491038" y="2840038"/>
          <p14:tracePt t="37401" x="4518025" y="2840038"/>
          <p14:tracePt t="37418" x="4581525" y="2840038"/>
          <p14:tracePt t="37434" x="4616450" y="2840038"/>
          <p14:tracePt t="37451" x="4660900" y="2840038"/>
          <p14:tracePt t="37468" x="4679950" y="2840038"/>
          <p14:tracePt t="37484" x="4705350" y="2840038"/>
          <p14:tracePt t="37501" x="4741863" y="2840038"/>
          <p14:tracePt t="37518" x="4776788" y="2840038"/>
          <p14:tracePt t="37534" x="4786313" y="2840038"/>
          <p14:tracePt t="37579" x="4795838" y="2840038"/>
          <p14:tracePt t="37603" x="4813300" y="2840038"/>
          <p14:tracePt t="37611" x="4830763" y="2840038"/>
          <p14:tracePt t="37627" x="4840288" y="2840038"/>
          <p14:tracePt t="37643" x="4848225" y="2840038"/>
          <p14:tracePt t="37660" x="4867275" y="2840038"/>
          <p14:tracePt t="37669" x="4875213" y="2840038"/>
          <p14:tracePt t="37684" x="4902200" y="2840038"/>
          <p14:tracePt t="37701" x="4919663" y="2840038"/>
          <p14:tracePt t="37933" x="4929188" y="2840038"/>
          <p14:tracePt t="37948" x="4938713" y="2840038"/>
          <p14:tracePt t="37964" x="4946650" y="2840038"/>
          <p14:tracePt t="37972" x="4973638" y="2840038"/>
          <p14:tracePt t="37988" x="4983163" y="2840038"/>
          <p14:tracePt t="38001" x="4991100" y="2840038"/>
          <p14:tracePt t="38018" x="5027613" y="2840038"/>
          <p14:tracePt t="38034" x="5045075" y="2840038"/>
          <p14:tracePt t="38051" x="5089525" y="2840038"/>
          <p14:tracePt t="38068" x="5108575" y="2830513"/>
          <p14:tracePt t="38084" x="5126038" y="2830513"/>
          <p14:tracePt t="38101" x="5153025" y="2830513"/>
          <p14:tracePt t="38118" x="5180013" y="2830513"/>
          <p14:tracePt t="38134" x="5197475" y="2822575"/>
          <p14:tracePt t="38151" x="5214938" y="2822575"/>
          <p14:tracePt t="38168" x="5259388" y="2822575"/>
          <p14:tracePt t="38184" x="5286375" y="2813050"/>
          <p14:tracePt t="38201" x="5295900" y="2813050"/>
          <p14:tracePt t="38218" x="5322888" y="2813050"/>
          <p14:tracePt t="38234" x="5348288" y="2813050"/>
          <p14:tracePt t="38252" x="5394325" y="2786063"/>
          <p14:tracePt t="38268" x="5456238" y="2786063"/>
          <p14:tracePt t="38285" x="5491163" y="2776538"/>
          <p14:tracePt t="38301" x="5518150" y="2776538"/>
          <p14:tracePt t="38318" x="5527675" y="2776538"/>
          <p14:tracePt t="38372" x="5545138" y="2776538"/>
          <p14:tracePt t="38483" x="5562600" y="2776538"/>
          <p14:tracePt t="38491" x="5572125" y="2776538"/>
          <p14:tracePt t="38501" x="5599113" y="2768600"/>
          <p14:tracePt t="38517" x="5634038" y="2768600"/>
          <p14:tracePt t="38534" x="5653088" y="2768600"/>
          <p14:tracePt t="38551" x="5680075" y="2768600"/>
          <p14:tracePt t="38568" x="5688013" y="2768600"/>
          <p14:tracePt t="38636" x="5697538" y="2768600"/>
          <p14:tracePt t="38651" x="5705475" y="2768600"/>
          <p14:tracePt t="38843" x="5724525" y="2768600"/>
          <p14:tracePt t="38851" x="5741988" y="2768600"/>
          <p14:tracePt t="38859" x="5751513" y="2768600"/>
          <p14:tracePt t="38869" x="5768975" y="2768600"/>
          <p14:tracePt t="38885" x="5786438" y="2768600"/>
          <p14:tracePt t="38979" x="5803900" y="2768600"/>
          <p14:tracePt t="38987" x="5813425" y="2768600"/>
          <p14:tracePt t="38996" x="5830888" y="2768600"/>
          <p14:tracePt t="39003" x="5857875" y="2768600"/>
          <p14:tracePt t="39018" x="5867400" y="2768600"/>
          <p14:tracePt t="39034" x="5894388" y="2768600"/>
          <p14:tracePt t="39051" x="5938838" y="2776538"/>
          <p14:tracePt t="39068" x="5956300" y="2776538"/>
          <p14:tracePt t="39084" x="5973763" y="2776538"/>
          <p14:tracePt t="39101" x="5991225" y="2776538"/>
          <p14:tracePt t="39118" x="6000750" y="2776538"/>
          <p14:tracePt t="39134" x="6018213" y="2776538"/>
          <p14:tracePt t="39151" x="6027738" y="2776538"/>
          <p14:tracePt t="39171" x="6045200" y="2776538"/>
          <p14:tracePt t="39204" x="6054725" y="2776538"/>
          <p14:tracePt t="39220" x="6062663" y="2776538"/>
          <p14:tracePt t="39235" x="6081713" y="2776538"/>
          <p14:tracePt t="39244" x="6099175" y="2776538"/>
          <p14:tracePt t="39252" x="6108700" y="2776538"/>
          <p14:tracePt t="39268" x="6126163" y="2776538"/>
          <p14:tracePt t="39285" x="6161088" y="2776538"/>
          <p14:tracePt t="39301" x="6170613" y="2776538"/>
          <p14:tracePt t="39318" x="6180138" y="2776538"/>
          <p14:tracePt t="39334" x="6215063" y="2776538"/>
          <p14:tracePt t="39351" x="6232525" y="2776538"/>
          <p14:tracePt t="39427" x="6259513" y="2776538"/>
          <p14:tracePt t="39435" x="6269038" y="2776538"/>
          <p14:tracePt t="39451" x="6276975" y="2776538"/>
          <p14:tracePt t="39460" x="6286500" y="2776538"/>
          <p14:tracePt t="39469" x="6313488" y="2776538"/>
          <p14:tracePt t="39484" x="6323013" y="2776538"/>
          <p14:tracePt t="40172" x="6330950" y="2776538"/>
          <p14:tracePt t="40180" x="6367463" y="2776538"/>
          <p14:tracePt t="40188" x="6384925" y="2776538"/>
          <p14:tracePt t="40201" x="6429375" y="2795588"/>
          <p14:tracePt t="40218" x="6518275" y="2803525"/>
          <p14:tracePt t="40234" x="6599238" y="2822575"/>
          <p14:tracePt t="40252" x="6724650" y="2847975"/>
          <p14:tracePt t="40268" x="6777038" y="2857500"/>
          <p14:tracePt t="40285" x="6823075" y="2857500"/>
          <p14:tracePt t="40301" x="6848475" y="2857500"/>
          <p14:tracePt t="40318" x="6867525" y="2867025"/>
          <p14:tracePt t="40351" x="6884988" y="2867025"/>
          <p14:tracePt t="40367" x="6919913" y="2867025"/>
          <p14:tracePt t="40384" x="6929438" y="2867025"/>
          <p14:tracePt t="40401" x="6938963" y="2867025"/>
          <p14:tracePt t="40668" x="6973888" y="2867025"/>
          <p14:tracePt t="41403" x="6983413" y="2867025"/>
          <p14:tracePt t="41412" x="7000875" y="2867025"/>
          <p14:tracePt t="41419" x="7027863" y="2847975"/>
          <p14:tracePt t="41434" x="7062788" y="2847975"/>
          <p14:tracePt t="41452" x="7180263" y="2840038"/>
          <p14:tracePt t="41467" x="7197725" y="2840038"/>
          <p14:tracePt t="41484" x="7215188" y="2840038"/>
          <p14:tracePt t="41596" x="7224713" y="2830513"/>
          <p14:tracePt t="41612" x="7232650" y="2830513"/>
          <p14:tracePt t="41620" x="7269163" y="2822575"/>
          <p14:tracePt t="41635" x="7277100" y="2822575"/>
          <p14:tracePt t="41643" x="7304088" y="2795588"/>
          <p14:tracePt t="41707" x="7323138" y="2795588"/>
          <p14:tracePt t="41740" x="7340600" y="2795588"/>
          <p14:tracePt t="41772" x="7358063" y="2786063"/>
          <p14:tracePt t="41884" x="7385050" y="2786063"/>
          <p14:tracePt t="41907" x="7394575" y="2786063"/>
          <p14:tracePt t="41915" x="7402513" y="2786063"/>
          <p14:tracePt t="41924" x="7412038" y="2786063"/>
          <p14:tracePt t="41934" x="7419975" y="2776538"/>
          <p14:tracePt t="42012" x="7429500" y="2776538"/>
          <p14:tracePt t="42019" x="7439025" y="2776538"/>
          <p14:tracePt t="42027" x="7456488" y="2776538"/>
          <p14:tracePt t="42172" x="7466013" y="2776538"/>
          <p14:tracePt t="42196" x="7483475" y="2776538"/>
          <p14:tracePt t="42211" x="7491413" y="2776538"/>
          <p14:tracePt t="42227" x="7500938" y="2776538"/>
          <p14:tracePt t="42243" x="7518400" y="2776538"/>
          <p14:tracePt t="42275" x="7537450" y="2776538"/>
          <p14:tracePt t="42300" x="7545388" y="2776538"/>
          <p14:tracePt t="42316" x="7572375" y="2759075"/>
          <p14:tracePt t="42339" x="7589838" y="2759075"/>
          <p14:tracePt t="42356" x="7599363" y="2751138"/>
          <p14:tracePt t="42363" x="7608888" y="2741613"/>
          <p14:tracePt t="42388" x="7626350" y="2732088"/>
          <p14:tracePt t="42636" x="7634288" y="2732088"/>
          <p14:tracePt t="42643" x="7643813" y="2732088"/>
          <p14:tracePt t="42675" x="7653338" y="2724150"/>
          <p14:tracePt t="42691" x="7661275" y="2714625"/>
          <p14:tracePt t="42731" x="7661275" y="2705100"/>
          <p14:tracePt t="42739" x="7670800" y="2687638"/>
          <p14:tracePt t="42875" x="7680325" y="2679700"/>
          <p14:tracePt t="42931" x="7697788" y="2670175"/>
          <p14:tracePt t="43028" x="7705725" y="2660650"/>
          <p14:tracePt t="43052" x="7715250" y="2660650"/>
          <p14:tracePt t="43068" x="7724775" y="2660650"/>
          <p14:tracePt t="43076" x="7742238" y="2660650"/>
          <p14:tracePt t="43091" x="7759700" y="2660650"/>
          <p14:tracePt t="43107" x="7769225" y="2660650"/>
          <p14:tracePt t="43364" x="7786688" y="2652713"/>
          <p14:tracePt t="43372" x="7804150" y="2625725"/>
          <p14:tracePt t="43388" x="7813675" y="2625725"/>
          <p14:tracePt t="43452" x="7823200" y="2625725"/>
          <p14:tracePt t="43475" x="7831138" y="2625725"/>
          <p14:tracePt t="43507" x="7840663" y="2616200"/>
          <p14:tracePt t="43524" x="7848600" y="2616200"/>
          <p14:tracePt t="43539" x="7858125" y="2616200"/>
          <p14:tracePt t="43555" x="7867650" y="2616200"/>
          <p14:tracePt t="43571" x="7894638" y="2608263"/>
          <p14:tracePt t="43756" x="7902575" y="2608263"/>
          <p14:tracePt t="44052" x="7929563" y="2608263"/>
          <p14:tracePt t="44075" x="7939088" y="2608263"/>
          <p14:tracePt t="44084" x="7947025" y="2616200"/>
          <p14:tracePt t="44092" x="7956550" y="2625725"/>
          <p14:tracePt t="44116" x="7966075" y="2625725"/>
          <p14:tracePt t="44124" x="7974013" y="2633663"/>
          <p14:tracePt t="44203" x="7983538" y="2633663"/>
          <p14:tracePt t="44219" x="8010525" y="2633663"/>
          <p14:tracePt t="44235" x="8018463" y="2643188"/>
          <p14:tracePt t="44243" x="8027988" y="2643188"/>
          <p14:tracePt t="46692" x="8010525" y="2660650"/>
          <p14:tracePt t="46707" x="7966075" y="2670175"/>
          <p14:tracePt t="46717" x="7956550" y="2679700"/>
          <p14:tracePt t="46724" x="7947025" y="2687638"/>
          <p14:tracePt t="46739" x="7912100" y="2687638"/>
          <p14:tracePt t="46750" x="7902575" y="2705100"/>
          <p14:tracePt t="46767" x="7894638" y="2705100"/>
          <p14:tracePt t="46784" x="7858125" y="2705100"/>
          <p14:tracePt t="46801" x="7840663" y="2714625"/>
          <p14:tracePt t="46817" x="7796213" y="2741613"/>
          <p14:tracePt t="46834" x="7751763" y="2759075"/>
          <p14:tracePt t="46851" x="7724775" y="2768600"/>
          <p14:tracePt t="46891" x="7705725" y="2768600"/>
          <p14:tracePt t="46916" x="7680325" y="2776538"/>
          <p14:tracePt t="46923" x="7670800" y="2786063"/>
          <p14:tracePt t="46939" x="7643813" y="2786063"/>
          <p14:tracePt t="46950" x="7626350" y="2803525"/>
          <p14:tracePt t="46971" x="7616825" y="2803525"/>
          <p14:tracePt t="46984" x="7589838" y="2803525"/>
          <p14:tracePt t="47000" x="7581900" y="2803525"/>
          <p14:tracePt t="47017" x="7562850" y="2813050"/>
          <p14:tracePt t="47034" x="7518400" y="2822575"/>
          <p14:tracePt t="47051" x="7473950" y="2822575"/>
          <p14:tracePt t="47068" x="7439025" y="2847975"/>
          <p14:tracePt t="47084" x="7419975" y="2847975"/>
          <p14:tracePt t="47348" x="7412038" y="2847975"/>
          <p14:tracePt t="47355" x="7402513" y="2847975"/>
          <p14:tracePt t="47367" x="7394575" y="2857500"/>
          <p14:tracePt t="47384" x="7375525" y="2857500"/>
          <p14:tracePt t="47400" x="7348538" y="2857500"/>
          <p14:tracePt t="47417" x="7331075" y="2867025"/>
          <p14:tracePt t="47434" x="7304088" y="2867025"/>
          <p14:tracePt t="47668" x="7323138" y="2867025"/>
          <p14:tracePt t="47684" x="7340600" y="2867025"/>
          <p14:tracePt t="47707" x="7348538" y="2867025"/>
          <p14:tracePt t="47715" x="7358063" y="2867025"/>
          <p14:tracePt t="47732" x="7394575" y="2867025"/>
          <p14:tracePt t="47739" x="7402513" y="2867025"/>
          <p14:tracePt t="47750" x="7429500" y="2867025"/>
          <p14:tracePt t="47767" x="7446963" y="2857500"/>
          <p14:tracePt t="47800" x="7456488" y="2840038"/>
          <p14:tracePt t="47817" x="7466013" y="2840038"/>
          <p14:tracePt t="47834" x="7473950" y="2840038"/>
          <p14:tracePt t="47851" x="7510463" y="2840038"/>
          <p14:tracePt t="47867" x="7554913" y="2830513"/>
          <p14:tracePt t="47884" x="7572375" y="2822575"/>
          <p14:tracePt t="47901" x="7599363" y="2813050"/>
          <p14:tracePt t="47918" x="7608888" y="2803525"/>
          <p14:tracePt t="47934" x="7616825" y="2803525"/>
          <p14:tracePt t="47950" x="7643813" y="2786063"/>
          <p14:tracePt t="47967" x="7653338" y="2776538"/>
          <p14:tracePt t="47984" x="7661275" y="2776538"/>
          <p14:tracePt t="48002" x="7670800" y="2768600"/>
          <p14:tracePt t="48018" x="7697788" y="2751138"/>
          <p14:tracePt t="48052" x="7724775" y="2724150"/>
          <p14:tracePt t="48259" x="7715250" y="2724150"/>
          <p14:tracePt t="48267" x="7688263" y="2724150"/>
          <p14:tracePt t="48275" x="7680325" y="2724150"/>
          <p14:tracePt t="48285" x="7661275" y="2724150"/>
          <p14:tracePt t="48300" x="7626350" y="2724150"/>
          <p14:tracePt t="48318" x="7616825" y="2724150"/>
          <p14:tracePt t="48635" x="7608888" y="2724150"/>
          <p14:tracePt t="48643" x="7581900" y="2724150"/>
          <p14:tracePt t="48659" x="7572375" y="2724150"/>
          <p14:tracePt t="48675" x="7562850" y="2724150"/>
          <p14:tracePt t="48685" x="7554913" y="2724150"/>
          <p14:tracePt t="48701" x="7537450" y="2724150"/>
          <p14:tracePt t="50803" x="7554913" y="2724150"/>
          <p14:tracePt t="50819" x="7562850" y="2724150"/>
          <p14:tracePt t="50964" x="7572375" y="2724150"/>
          <p14:tracePt t="51004" x="7589838" y="2724150"/>
          <p14:tracePt t="51108" x="7599363" y="2714625"/>
          <p14:tracePt t="51252" x="7608888" y="2697163"/>
          <p14:tracePt t="51284" x="7616825" y="2679700"/>
          <p14:tracePt t="51316" x="7626350" y="2670175"/>
          <p14:tracePt t="51429" x="7634288" y="2670175"/>
          <p14:tracePt t="51436" x="7661275" y="2660650"/>
          <p14:tracePt t="51451" x="7670800" y="2660650"/>
          <p14:tracePt t="51523" x="7680325" y="2660650"/>
          <p14:tracePt t="51532" x="7688263" y="2660650"/>
          <p14:tracePt t="51539" x="7715250" y="2660650"/>
          <p14:tracePt t="51550" x="7724775" y="2652713"/>
          <p14:tracePt t="51635" x="7732713" y="2643188"/>
          <p14:tracePt t="51836" x="7742238" y="2643188"/>
          <p14:tracePt t="51844" x="7769225" y="2643188"/>
          <p14:tracePt t="51851" x="7777163" y="2643188"/>
          <p14:tracePt t="51868" x="7796213" y="2643188"/>
          <p14:tracePt t="51884" x="7831138" y="2643188"/>
          <p14:tracePt t="51900" x="7840663" y="2643188"/>
          <p14:tracePt t="51917" x="7848600" y="2643188"/>
          <p14:tracePt t="51934" x="7885113" y="2643188"/>
          <p14:tracePt t="51950" x="7894638" y="2643188"/>
          <p14:tracePt t="52124" x="7912100" y="2643188"/>
          <p14:tracePt t="52131" x="7920038" y="2643188"/>
          <p14:tracePt t="52139" x="7939088" y="2643188"/>
          <p14:tracePt t="52150" x="7947025" y="2643188"/>
          <p14:tracePt t="52167" x="7974013" y="2652713"/>
          <p14:tracePt t="52184" x="7983538" y="2652713"/>
          <p14:tracePt t="52200" x="8001000" y="2652713"/>
          <p14:tracePt t="52259" x="8010525" y="2660650"/>
          <p14:tracePt t="52396" x="7991475" y="2670175"/>
          <p14:tracePt t="52404" x="7983538" y="2687638"/>
          <p14:tracePt t="52420" x="7974013" y="2687638"/>
          <p14:tracePt t="52428" x="7929563" y="2697163"/>
          <p14:tracePt t="52443" x="7920038" y="2697163"/>
          <p14:tracePt t="52452" x="7894638" y="2697163"/>
          <p14:tracePt t="52467" x="7885113" y="2697163"/>
          <p14:tracePt t="52492" x="7875588" y="2697163"/>
          <p14:tracePt t="52523" x="7867650" y="2697163"/>
          <p14:tracePt t="52532" x="7840663" y="2697163"/>
          <p14:tracePt t="52539" x="7831138" y="2697163"/>
          <p14:tracePt t="52550" x="7813675" y="2697163"/>
          <p14:tracePt t="52567" x="7751763" y="2705100"/>
          <p14:tracePt t="52584" x="7705725" y="2724150"/>
          <p14:tracePt t="52600" x="7670800" y="2724150"/>
          <p14:tracePt t="52617" x="7643813" y="2724150"/>
          <p14:tracePt t="52634" x="7634288" y="2724150"/>
          <p14:tracePt t="52691" x="7616825" y="2724150"/>
          <p14:tracePt t="52707" x="7608888" y="2724150"/>
          <p14:tracePt t="52717" x="7599363" y="2732088"/>
          <p14:tracePt t="52723" x="7581900" y="2741613"/>
          <p14:tracePt t="52747" x="7562850" y="2741613"/>
          <p14:tracePt t="53052" x="7581900" y="2741613"/>
          <p14:tracePt t="53084" x="7589838" y="2741613"/>
          <p14:tracePt t="53107" x="7599363" y="2732088"/>
          <p14:tracePt t="53171" x="7608888" y="2714625"/>
          <p14:tracePt t="53203" x="7608888" y="2705100"/>
          <p14:tracePt t="53211" x="7616825" y="2697163"/>
          <p14:tracePt t="53243" x="7626350" y="2687638"/>
          <p14:tracePt t="53259" x="7626350" y="2679700"/>
          <p14:tracePt t="53284" x="7626350" y="2652713"/>
          <p14:tracePt t="53428" x="7643813" y="2643188"/>
          <p14:tracePt t="53780" x="7653338" y="2643188"/>
          <p14:tracePt t="53788" x="7661275" y="2643188"/>
          <p14:tracePt t="54236" x="7670800" y="2643188"/>
          <p14:tracePt t="54283" x="7680325" y="2660650"/>
          <p14:tracePt t="54300" x="7715250" y="2697163"/>
          <p14:tracePt t="54308" x="7724775" y="2705100"/>
          <p14:tracePt t="54317" x="7732713" y="2714625"/>
          <p14:tracePt t="54334" x="7769225" y="2751138"/>
          <p14:tracePt t="54350" x="7786688" y="2759075"/>
          <p14:tracePt t="54419" x="7804150" y="2759075"/>
          <p14:tracePt t="54459" x="7813675" y="2759075"/>
          <p14:tracePt t="54524" x="7823200" y="2759075"/>
          <p14:tracePt t="54531" x="7831138" y="2759075"/>
          <p14:tracePt t="54548" x="7858125" y="2759075"/>
          <p14:tracePt t="54620" x="7823200" y="2759075"/>
          <p14:tracePt t="54627" x="7813675" y="2768600"/>
          <p14:tracePt t="54636" x="7777163" y="2768600"/>
          <p14:tracePt t="54650" x="7769225" y="2768600"/>
          <p14:tracePt t="54667" x="7759700" y="2768600"/>
          <p14:tracePt t="54684" x="7751763" y="2768600"/>
          <p14:tracePt t="54771" x="7724775" y="2768600"/>
          <p14:tracePt t="54796" x="7715250" y="2768600"/>
          <p14:tracePt t="54876" x="7705725" y="2768600"/>
          <p14:tracePt t="54884" x="7680325" y="2759075"/>
          <p14:tracePt t="54892" x="7670800" y="2759075"/>
          <p14:tracePt t="54901" x="7661275" y="2759075"/>
          <p14:tracePt t="54917" x="7616825" y="2759075"/>
          <p14:tracePt t="54933" x="7599363" y="2759075"/>
          <p14:tracePt t="54951" x="7589838" y="2759075"/>
          <p14:tracePt t="54967" x="7562850" y="2759075"/>
          <p14:tracePt t="54984" x="7554913" y="2759075"/>
          <p14:tracePt t="55428" x="7545388" y="2741613"/>
          <p14:tracePt t="55564" x="7545388" y="2732088"/>
          <p14:tracePt t="55757" x="7545388" y="2714625"/>
          <p14:tracePt t="55771" x="7545388" y="2705100"/>
          <p14:tracePt t="55852" x="7554913" y="2697163"/>
          <p14:tracePt t="55891" x="7562850" y="2679700"/>
          <p14:tracePt t="56068" x="7572375" y="2670175"/>
          <p14:tracePt t="56092" x="7572375" y="2660650"/>
          <p14:tracePt t="56323" x="7599363" y="2652713"/>
          <p14:tracePt t="56331" x="7608888" y="2652713"/>
          <p14:tracePt t="56339" x="7616825" y="2652713"/>
          <p14:tracePt t="56350" x="7643813" y="2652713"/>
          <p14:tracePt t="56367" x="7653338" y="2652713"/>
          <p14:tracePt t="56384" x="7670800" y="2643188"/>
          <p14:tracePt t="56400" x="7705725" y="2643188"/>
          <p14:tracePt t="56417" x="7751763" y="2643188"/>
          <p14:tracePt t="56433" x="7759700" y="2643188"/>
          <p14:tracePt t="56450" x="7777163" y="2643188"/>
          <p14:tracePt t="56467" x="7823200" y="2643188"/>
          <p14:tracePt t="56484" x="7867650" y="2643188"/>
          <p14:tracePt t="56501" x="7894638" y="2643188"/>
          <p14:tracePt t="56517" x="7912100" y="2643188"/>
          <p14:tracePt t="56533" x="7939088" y="2643188"/>
          <p14:tracePt t="56595" x="7947025" y="2643188"/>
          <p14:tracePt t="56603" x="7966075" y="2643188"/>
          <p14:tracePt t="56611" x="7983538" y="2643188"/>
          <p14:tracePt t="56619" x="7991475" y="2643188"/>
          <p14:tracePt t="56660" x="8001000" y="2643188"/>
          <p14:tracePt t="56691" x="8018463" y="2643188"/>
          <p14:tracePt t="56715" x="8027988" y="2643188"/>
          <p14:tracePt t="56987" x="8037513" y="2643188"/>
          <p14:tracePt t="57651" x="8027988" y="2643188"/>
          <p14:tracePt t="57659" x="8018463" y="2643188"/>
          <p14:tracePt t="57668" x="7983538" y="2652713"/>
          <p14:tracePt t="57684" x="7974013" y="2652713"/>
          <p14:tracePt t="57701" x="7966075" y="2652713"/>
          <p14:tracePt t="57717" x="7956550" y="2670175"/>
          <p14:tracePt t="57739" x="7947025" y="2670175"/>
          <p14:tracePt t="57750" x="7920038" y="2670175"/>
          <p14:tracePt t="57767" x="7875588" y="2679700"/>
          <p14:tracePt t="57783" x="7831138" y="2714625"/>
          <p14:tracePt t="57800" x="7804150" y="2724150"/>
          <p14:tracePt t="57817" x="7796213" y="2732088"/>
          <p14:tracePt t="57867" x="7777163" y="2732088"/>
          <p14:tracePt t="57884" x="7751763" y="2759075"/>
          <p14:tracePt t="57891" x="7742238" y="2759075"/>
          <p14:tracePt t="57901" x="7705725" y="2768600"/>
          <p14:tracePt t="57917" x="7670800" y="2786063"/>
          <p14:tracePt t="57933" x="7634288" y="2822575"/>
          <p14:tracePt t="57950" x="7626350" y="2830513"/>
          <p14:tracePt t="57983" x="7616825" y="2840038"/>
          <p14:tracePt t="58000" x="7608888" y="2840038"/>
          <p14:tracePt t="58017" x="7599363" y="2840038"/>
          <p14:tracePt t="58035" x="7589838" y="2840038"/>
          <p14:tracePt t="58050" x="7572375" y="2847975"/>
          <p14:tracePt t="58068" x="7545388" y="2847975"/>
          <p14:tracePt t="58085" x="7518400" y="2857500"/>
          <p14:tracePt t="58101" x="7510463" y="2874963"/>
          <p14:tracePt t="58117" x="7483475" y="2884488"/>
          <p14:tracePt t="58156" x="7473950" y="2884488"/>
          <p14:tracePt t="58163" x="7466013" y="2894013"/>
          <p14:tracePt t="58179" x="7429500" y="2901950"/>
          <p14:tracePt t="58187" x="7419975" y="2901950"/>
          <p14:tracePt t="58200" x="7394575" y="2928938"/>
          <p14:tracePt t="58217" x="7348538" y="2928938"/>
          <p14:tracePt t="58233" x="7304088" y="2938463"/>
          <p14:tracePt t="58250" x="7242175" y="2955925"/>
          <p14:tracePt t="58267" x="7180263" y="2965450"/>
          <p14:tracePt t="58284" x="7027863" y="3017838"/>
          <p14:tracePt t="58301" x="6884988" y="3036888"/>
          <p14:tracePt t="58317" x="6697663" y="3081338"/>
          <p14:tracePt t="58333" x="6562725" y="3116263"/>
          <p14:tracePt t="58350" x="6367463" y="3143250"/>
          <p14:tracePt t="58367" x="6251575" y="3160713"/>
          <p14:tracePt t="58383" x="6108700" y="3170238"/>
          <p14:tracePt t="58400" x="5983288" y="3170238"/>
          <p14:tracePt t="58417" x="5902325" y="3187700"/>
          <p14:tracePt t="58433" x="5813425" y="3214688"/>
          <p14:tracePt t="58450" x="5715000" y="3232150"/>
          <p14:tracePt t="58467" x="5653088" y="3232150"/>
          <p14:tracePt t="58484" x="5581650" y="3241675"/>
          <p14:tracePt t="58501" x="5537200" y="3241675"/>
          <p14:tracePt t="58517" x="5500688" y="3251200"/>
          <p14:tracePt t="58533" x="5446713" y="3251200"/>
          <p14:tracePt t="58550" x="5419725" y="3251200"/>
          <p14:tracePt t="58567" x="5394325" y="3276600"/>
          <p14:tracePt t="58583" x="5384800" y="3276600"/>
          <p14:tracePt t="58636" x="5375275" y="3276600"/>
          <p14:tracePt t="58644" x="5357813" y="3276600"/>
          <p14:tracePt t="58651" x="5340350" y="3276600"/>
          <p14:tracePt t="58827" x="5348288" y="3259138"/>
          <p14:tracePt t="58852" x="5375275" y="3251200"/>
          <p14:tracePt t="58892" x="5384800" y="3241675"/>
          <p14:tracePt t="58940" x="5394325" y="3232150"/>
          <p14:tracePt t="58956" x="5402263" y="3224213"/>
          <p14:tracePt t="58979" x="5411788" y="3214688"/>
          <p14:tracePt t="59011" x="5419725" y="3214688"/>
          <p14:tracePt t="59019" x="5438775" y="3214688"/>
          <p14:tracePt t="59035" x="5465763" y="3214688"/>
          <p14:tracePt t="59052" x="5491163" y="3214688"/>
          <p14:tracePt t="59059" x="5500688" y="3214688"/>
          <p14:tracePt t="59068" x="5527675" y="3214688"/>
          <p14:tracePt t="59084" x="5545138" y="3214688"/>
          <p14:tracePt t="59100" x="5554663" y="3214688"/>
          <p14:tracePt t="59117" x="5589588" y="3224213"/>
          <p14:tracePt t="59155" x="5599113" y="3224213"/>
          <p14:tracePt t="59195" x="5608638" y="3224213"/>
          <p14:tracePt t="59211" x="5626100" y="3224213"/>
          <p14:tracePt t="59219" x="5643563" y="3224213"/>
          <p14:tracePt t="59235" x="5653088" y="3224213"/>
          <p14:tracePt t="59251" x="5661025" y="3224213"/>
          <p14:tracePt t="59267" x="5680075" y="3224213"/>
          <p14:tracePt t="59300" x="5688013" y="3224213"/>
          <p14:tracePt t="59404" x="5697538" y="3224213"/>
          <p14:tracePt t="59580" x="5715000" y="3214688"/>
          <p14:tracePt t="59620" x="5751513" y="3205163"/>
          <p14:tracePt t="59707" x="5759450" y="3205163"/>
          <p14:tracePt t="59796" x="5768975" y="3197225"/>
          <p14:tracePt t="59811" x="5776913" y="3179763"/>
          <p14:tracePt t="60092" x="5776913" y="3170238"/>
          <p14:tracePt t="60100" x="5776913" y="3160713"/>
          <p14:tracePt t="60123" x="5786438" y="3125788"/>
          <p14:tracePt t="60172" x="5795963" y="3116263"/>
          <p14:tracePt t="60373" x="5795963" y="3108325"/>
          <p14:tracePt t="60387" x="5813425" y="3071813"/>
          <p14:tracePt t="60395" x="5822950" y="3062288"/>
          <p14:tracePt t="60411" x="5830888" y="3054350"/>
          <p14:tracePt t="60419" x="5840413" y="3054350"/>
          <p14:tracePt t="60443" x="5848350" y="3044825"/>
          <p14:tracePt t="60876" x="5848350" y="3017838"/>
          <p14:tracePt t="60900" x="5830888" y="3009900"/>
          <p14:tracePt t="60907" x="5803900" y="3009900"/>
          <p14:tracePt t="60917" x="5795963" y="3009900"/>
          <p14:tracePt t="60933" x="5751513" y="3009900"/>
          <p14:tracePt t="60950" x="5732463" y="3000375"/>
          <p14:tracePt t="60967" x="5670550" y="3000375"/>
          <p14:tracePt t="60983" x="5643563" y="3000375"/>
          <p14:tracePt t="61000" x="5616575" y="3000375"/>
          <p14:tracePt t="61016" x="5572125" y="3000375"/>
          <p14:tracePt t="61033" x="5562600" y="3000375"/>
          <p14:tracePt t="61050" x="5545138" y="3000375"/>
          <p14:tracePt t="61066" x="5537200" y="3000375"/>
          <p14:tracePt t="61084" x="5527675" y="3000375"/>
          <p14:tracePt t="61101" x="5491163" y="3000375"/>
          <p14:tracePt t="61117" x="5483225" y="3000375"/>
          <p14:tracePt t="61133" x="5465763" y="3000375"/>
          <p14:tracePt t="61150" x="5456238" y="3000375"/>
          <p14:tracePt t="61244" x="5419725" y="3000375"/>
          <p14:tracePt t="61259" x="5419725" y="3009900"/>
          <p14:tracePt t="61275" x="5411788" y="3017838"/>
          <p14:tracePt t="61316" x="5411788" y="3036888"/>
          <p14:tracePt t="61332" x="5411788" y="3054350"/>
          <p14:tracePt t="61348" x="5411788" y="3062288"/>
          <p14:tracePt t="61363" x="5411788" y="3071813"/>
          <p14:tracePt t="61379" x="5411788" y="3081338"/>
          <p14:tracePt t="61395" x="5411788" y="3108325"/>
          <p14:tracePt t="61412" x="5411788" y="3116263"/>
          <p14:tracePt t="61427" x="5411788" y="3125788"/>
          <p14:tracePt t="61451" x="5411788" y="3133725"/>
          <p14:tracePt t="61467" x="5411788" y="3160713"/>
          <p14:tracePt t="61492" x="5411788" y="3170238"/>
          <p14:tracePt t="61507" x="5411788" y="3179763"/>
          <p14:tracePt t="61532" x="5411788" y="3187700"/>
          <p14:tracePt t="61539" x="5411788" y="3197225"/>
          <p14:tracePt t="61550" x="5411788" y="3205163"/>
          <p14:tracePt t="61571" x="5429250" y="3214688"/>
          <p14:tracePt t="61619" x="5438775" y="3232150"/>
          <p14:tracePt t="61643" x="5446713" y="3241675"/>
          <p14:tracePt t="61660" x="5456238" y="3241675"/>
          <p14:tracePt t="61667" x="5465763" y="3251200"/>
          <p14:tracePt t="61684" x="5491163" y="3251200"/>
          <p14:tracePt t="61700" x="5510213" y="3276600"/>
          <p14:tracePt t="61716" x="5527675" y="3276600"/>
          <p14:tracePt t="61723" x="5537200" y="3276600"/>
          <p14:tracePt t="61739" x="5545138" y="3276600"/>
          <p14:tracePt t="61750" x="5562600" y="3276600"/>
          <p14:tracePt t="61766" x="5599113" y="3276600"/>
          <p14:tracePt t="61783" x="5626100" y="3276600"/>
          <p14:tracePt t="61800" x="5670550" y="3276600"/>
          <p14:tracePt t="61816" x="5697538" y="3276600"/>
          <p14:tracePt t="61833" x="5741988" y="3276600"/>
          <p14:tracePt t="61850" x="5751513" y="3276600"/>
          <p14:tracePt t="61867" x="5776913" y="3276600"/>
          <p14:tracePt t="61884" x="5803900" y="3259138"/>
          <p14:tracePt t="61900" x="5822950" y="3251200"/>
          <p14:tracePt t="61917" x="5830888" y="3251200"/>
          <p14:tracePt t="61933" x="5867400" y="3232150"/>
          <p14:tracePt t="61967" x="5902325" y="3205163"/>
          <p14:tracePt t="61983" x="5919788" y="3187700"/>
          <p14:tracePt t="62000" x="5929313" y="3179763"/>
          <p14:tracePt t="62017" x="5938838" y="3143250"/>
          <p14:tracePt t="62033" x="5946775" y="3133725"/>
          <p14:tracePt t="62050" x="5965825" y="3116263"/>
          <p14:tracePt t="62067" x="5965825" y="3108325"/>
          <p14:tracePt t="62083" x="5965825" y="3081338"/>
          <p14:tracePt t="62100" x="5965825" y="3071813"/>
          <p14:tracePt t="62116" x="5965825" y="3062288"/>
          <p14:tracePt t="62133" x="5965825" y="3054350"/>
          <p14:tracePt t="62150" x="5965825" y="3027363"/>
          <p14:tracePt t="62167" x="5956300" y="3009900"/>
          <p14:tracePt t="62183" x="5946775" y="3000375"/>
          <p14:tracePt t="62200" x="5938838" y="2990850"/>
          <p14:tracePt t="62217" x="5902325" y="2965450"/>
          <p14:tracePt t="62233" x="5894388" y="2955925"/>
          <p14:tracePt t="62250" x="5884863" y="2955925"/>
          <p14:tracePt t="62267" x="5848350" y="2946400"/>
          <p14:tracePt t="62284" x="5795963" y="2928938"/>
          <p14:tracePt t="62300" x="5751513" y="2911475"/>
          <p14:tracePt t="62316" x="5732463" y="2911475"/>
          <p14:tracePt t="62333" x="5688013" y="2911475"/>
          <p14:tracePt t="62350" x="5643563" y="2911475"/>
          <p14:tracePt t="62366" x="5626100" y="2911475"/>
          <p14:tracePt t="62383" x="5581650" y="2911475"/>
          <p14:tracePt t="62400" x="5537200" y="2911475"/>
          <p14:tracePt t="62416" x="5518150" y="2911475"/>
          <p14:tracePt t="62433" x="5500688" y="2911475"/>
          <p14:tracePt t="62450" x="5465763" y="2919413"/>
          <p14:tracePt t="62484" x="5446713" y="2919413"/>
          <p14:tracePt t="62500" x="5411788" y="2938463"/>
          <p14:tracePt t="62516" x="5402263" y="2955925"/>
          <p14:tracePt t="62533" x="5384800" y="2973388"/>
          <p14:tracePt t="62550" x="5357813" y="3000375"/>
          <p14:tracePt t="62566" x="5357813" y="3017838"/>
          <p14:tracePt t="62583" x="5357813" y="3027363"/>
          <p14:tracePt t="62600" x="5348288" y="3036888"/>
          <p14:tracePt t="62616" x="5348288" y="3054350"/>
          <p14:tracePt t="62633" x="5348288" y="3071813"/>
          <p14:tracePt t="62650" x="5348288" y="3081338"/>
          <p14:tracePt t="62666" x="5348288" y="3098800"/>
          <p14:tracePt t="62683" x="5348288" y="3116263"/>
          <p14:tracePt t="62700" x="5348288" y="3152775"/>
          <p14:tracePt t="62716" x="5357813" y="3170238"/>
          <p14:tracePt t="62733" x="5367338" y="3179763"/>
          <p14:tracePt t="62750" x="5375275" y="3197225"/>
          <p14:tracePt t="62766" x="5375275" y="3205163"/>
          <p14:tracePt t="62783" x="5394325" y="3224213"/>
          <p14:tracePt t="62800" x="5411788" y="3241675"/>
          <p14:tracePt t="62816" x="5429250" y="3251200"/>
          <p14:tracePt t="62833" x="5446713" y="3251200"/>
          <p14:tracePt t="62907" x="5473700" y="3276600"/>
          <p14:tracePt t="62923" x="5483225" y="3276600"/>
          <p14:tracePt t="62940" x="5500688" y="3276600"/>
          <p14:tracePt t="62955" x="5518150" y="3276600"/>
          <p14:tracePt t="62980" x="5527675" y="3276600"/>
          <p14:tracePt t="62987" x="5537200" y="3276600"/>
          <p14:tracePt t="63000" x="5554663" y="3276600"/>
          <p14:tracePt t="63017" x="5581650" y="3276600"/>
          <p14:tracePt t="63033" x="5608638" y="3276600"/>
          <p14:tracePt t="63050" x="5643563" y="3276600"/>
          <p14:tracePt t="63067" x="5688013" y="3268663"/>
          <p14:tracePt t="63083" x="5732463" y="3251200"/>
          <p14:tracePt t="63100" x="5776913" y="3224213"/>
          <p14:tracePt t="63116" x="5803900" y="3214688"/>
          <p14:tracePt t="63150" x="5822950" y="3197225"/>
          <p14:tracePt t="63166" x="5848350" y="3170238"/>
          <p14:tracePt t="63183" x="5867400" y="3160713"/>
          <p14:tracePt t="63200" x="5875338" y="3152775"/>
          <p14:tracePt t="63216" x="5894388" y="3143250"/>
          <p14:tracePt t="63233" x="5902325" y="3133725"/>
          <p14:tracePt t="63267" x="5902325" y="3125788"/>
          <p14:tracePt t="63284" x="5902325" y="3108325"/>
          <p14:tracePt t="63307" x="5902325" y="3098800"/>
          <p14:tracePt t="63324" x="5902325" y="3081338"/>
          <p14:tracePt t="63339" x="5902325" y="3071813"/>
          <p14:tracePt t="63372" x="5902325" y="3062288"/>
          <p14:tracePt t="63395" x="5902325" y="3036888"/>
          <p14:tracePt t="63411" x="5884863" y="3009900"/>
          <p14:tracePt t="63435" x="5848350" y="3000375"/>
          <p14:tracePt t="63451" x="5822950" y="2990850"/>
          <p14:tracePt t="63467" x="5786438" y="2973388"/>
          <p14:tracePt t="63484" x="5768975" y="2973388"/>
          <p14:tracePt t="63492" x="5759450" y="2973388"/>
          <p14:tracePt t="63507" x="5724525" y="2946400"/>
          <p14:tracePt t="63523" x="5705475" y="2946400"/>
          <p14:tracePt t="63533" x="5670550" y="2946400"/>
          <p14:tracePt t="63550" x="5626100" y="2946400"/>
          <p14:tracePt t="63566" x="5562600" y="2946400"/>
          <p14:tracePt t="63583" x="5537200" y="2946400"/>
          <p14:tracePt t="63600" x="5510213" y="2946400"/>
          <p14:tracePt t="63617" x="5483225" y="2955925"/>
          <p14:tracePt t="63667" x="5473700" y="2965450"/>
          <p14:tracePt t="63684" x="5456238" y="2973388"/>
          <p14:tracePt t="63700" x="5429250" y="3000375"/>
          <p14:tracePt t="63716" x="5419725" y="3009900"/>
          <p14:tracePt t="63748" x="5419725" y="3017838"/>
          <p14:tracePt t="63755" x="5402263" y="3027363"/>
          <p14:tracePt t="63766" x="5402263" y="3044825"/>
          <p14:tracePt t="63783" x="5402263" y="3054350"/>
          <p14:tracePt t="63800" x="5384800" y="3081338"/>
          <p14:tracePt t="63816" x="5384800" y="3108325"/>
          <p14:tracePt t="63833" x="5384800" y="3116263"/>
          <p14:tracePt t="63850" x="5384800" y="3125788"/>
          <p14:tracePt t="63868" x="5384800" y="3143250"/>
          <p14:tracePt t="63900" x="5384800" y="3152775"/>
          <p14:tracePt t="63917" x="5384800" y="3170238"/>
          <p14:tracePt t="63934" x="5384800" y="3179763"/>
          <p14:tracePt t="63950" x="5384800" y="3197225"/>
          <p14:tracePt t="63966" x="5384800" y="3205163"/>
          <p14:tracePt t="63983" x="5394325" y="3214688"/>
          <p14:tracePt t="64000" x="5419725" y="3232150"/>
          <p14:tracePt t="64017" x="5438775" y="3232150"/>
          <p14:tracePt t="64033" x="5483225" y="3232150"/>
          <p14:tracePt t="64050" x="5500688" y="3232150"/>
          <p14:tracePt t="64067" x="5527675" y="3232150"/>
          <p14:tracePt t="64084" x="5554663" y="3232150"/>
          <p14:tracePt t="64100" x="5589588" y="3232150"/>
          <p14:tracePt t="64116" x="5608638" y="3232150"/>
          <p14:tracePt t="64133" x="5626100" y="3232150"/>
          <p14:tracePt t="64150" x="5643563" y="3232150"/>
          <p14:tracePt t="64166" x="5661025" y="3232150"/>
          <p14:tracePt t="64183" x="5680075" y="3232150"/>
          <p14:tracePt t="64200" x="5697538" y="3232150"/>
          <p14:tracePt t="64216" x="5741988" y="3224213"/>
          <p14:tracePt t="64233" x="5751513" y="3214688"/>
          <p14:tracePt t="64268" x="5768975" y="3205163"/>
          <p14:tracePt t="64283" x="5776913" y="3197225"/>
          <p14:tracePt t="64300" x="5795963" y="3179763"/>
          <p14:tracePt t="64317" x="5830888" y="3152775"/>
          <p14:tracePt t="64350" x="5830888" y="3143250"/>
          <p14:tracePt t="64366" x="5848350" y="3125788"/>
          <p14:tracePt t="64383" x="5848350" y="3108325"/>
          <p14:tracePt t="64400" x="5848350" y="3098800"/>
          <p14:tracePt t="64417" x="5848350" y="3089275"/>
          <p14:tracePt t="64433" x="5848350" y="3062288"/>
          <p14:tracePt t="64450" x="5840413" y="3036888"/>
          <p14:tracePt t="64466" x="5830888" y="3000375"/>
          <p14:tracePt t="64484" x="5803900" y="2982913"/>
          <p14:tracePt t="64500" x="5795963" y="2965450"/>
          <p14:tracePt t="64517" x="5759450" y="2946400"/>
          <p14:tracePt t="64533" x="5741988" y="2928938"/>
          <p14:tracePt t="64550" x="5732463" y="2928938"/>
          <p14:tracePt t="64567" x="5705475" y="2928938"/>
          <p14:tracePt t="64583" x="5688013" y="2928938"/>
          <p14:tracePt t="64600" x="5643563" y="2911475"/>
          <p14:tracePt t="64616" x="5634038" y="2911475"/>
          <p14:tracePt t="64633" x="5589588" y="2911475"/>
          <p14:tracePt t="64650" x="5572125" y="2911475"/>
          <p14:tracePt t="64667" x="5537200" y="2911475"/>
          <p14:tracePt t="64668" x="5527675" y="2911475"/>
          <p14:tracePt t="64684" x="5491163" y="2911475"/>
          <p14:tracePt t="64700" x="5473700" y="2911475"/>
          <p14:tracePt t="64717" x="5438775" y="2919413"/>
          <p14:tracePt t="64733" x="5429250" y="2919413"/>
          <p14:tracePt t="64750" x="5411788" y="2938463"/>
          <p14:tracePt t="64766" x="5384800" y="2946400"/>
          <p14:tracePt t="64783" x="5357813" y="2965450"/>
          <p14:tracePt t="64816" x="5348288" y="2982913"/>
          <p14:tracePt t="64833" x="5340350" y="2990850"/>
          <p14:tracePt t="64850" x="5322888" y="3009900"/>
          <p14:tracePt t="64883" x="5303838" y="3062288"/>
          <p14:tracePt t="64917" x="5303838" y="3071813"/>
          <p14:tracePt t="64939" x="5303838" y="3089275"/>
          <p14:tracePt t="64950" x="5303838" y="3098800"/>
          <p14:tracePt t="64966" x="5303838" y="3125788"/>
          <p14:tracePt t="64983" x="5303838" y="3143250"/>
          <p14:tracePt t="65000" x="5303838" y="3152775"/>
          <p14:tracePt t="65017" x="5303838" y="3160713"/>
          <p14:tracePt t="65033" x="5303838" y="3170238"/>
          <p14:tracePt t="65050" x="5303838" y="3187700"/>
          <p14:tracePt t="65067" x="5303838" y="3197225"/>
          <p14:tracePt t="65083" x="5322888" y="3205163"/>
          <p14:tracePt t="65101" x="5330825" y="3214688"/>
          <p14:tracePt t="65117" x="5340350" y="3224213"/>
          <p14:tracePt t="65133" x="5357813" y="3232150"/>
          <p14:tracePt t="65150" x="5375275" y="3232150"/>
          <p14:tracePt t="65166" x="5402263" y="3259138"/>
          <p14:tracePt t="65183" x="5411788" y="3259138"/>
          <p14:tracePt t="65200" x="5438775" y="3259138"/>
          <p14:tracePt t="65216" x="5456238" y="3259138"/>
          <p14:tracePt t="65259" x="5465763" y="3259138"/>
          <p14:tracePt t="65268" x="5473700" y="3259138"/>
          <p14:tracePt t="65284" x="5483225" y="3259138"/>
          <p14:tracePt t="65300" x="5518150" y="3259138"/>
          <p14:tracePt t="65316" x="5527675" y="3259138"/>
          <p14:tracePt t="65363" x="5537200" y="3259138"/>
          <p14:tracePt t="65379" x="5562600" y="3259138"/>
          <p14:tracePt t="65387" x="5572125" y="3259138"/>
          <p14:tracePt t="65399" x="5581650" y="3259138"/>
          <p14:tracePt t="65416" x="5616575" y="3259138"/>
          <p14:tracePt t="65433" x="5634038" y="3259138"/>
          <p14:tracePt t="65450" x="5653088" y="3259138"/>
          <p14:tracePt t="65466" x="5670550" y="3259138"/>
          <p14:tracePt t="65483" x="5697538" y="3241675"/>
          <p14:tracePt t="65500" x="5741988" y="3232150"/>
          <p14:tracePt t="65516" x="5759450" y="3214688"/>
          <p14:tracePt t="65533" x="5786438" y="3197225"/>
          <p14:tracePt t="65550" x="5803900" y="3187700"/>
          <p14:tracePt t="65566" x="5840413" y="3179763"/>
          <p14:tracePt t="65600" x="5857875" y="3152775"/>
          <p14:tracePt t="65616" x="5857875" y="3143250"/>
          <p14:tracePt t="65633" x="5867400" y="3125788"/>
          <p14:tracePt t="65650" x="5867400" y="3108325"/>
          <p14:tracePt t="65684" x="5867400" y="3098800"/>
          <p14:tracePt t="65701" x="5867400" y="3081338"/>
          <p14:tracePt t="65717" x="5867400" y="3062288"/>
          <p14:tracePt t="65733" x="5867400" y="3054350"/>
          <p14:tracePt t="65750" x="5867400" y="3044825"/>
          <p14:tracePt t="65766" x="5867400" y="3036888"/>
          <p14:tracePt t="65783" x="5867400" y="3000375"/>
          <p14:tracePt t="65800" x="5857875" y="3000375"/>
          <p14:tracePt t="65816" x="5848350" y="2990850"/>
          <p14:tracePt t="65833" x="5840413" y="2990850"/>
          <p14:tracePt t="65850" x="5803900" y="2990850"/>
          <p14:tracePt t="65866" x="5776913" y="2982913"/>
          <p14:tracePt t="65884" x="5741988" y="2982913"/>
          <p14:tracePt t="65900" x="5732463" y="2982913"/>
          <p14:tracePt t="65916" x="5697538" y="2982913"/>
          <p14:tracePt t="65933" x="5680075" y="2982913"/>
          <p14:tracePt t="65950" x="5653088" y="2982913"/>
          <p14:tracePt t="65966" x="5626100" y="2982913"/>
          <p14:tracePt t="65983" x="5589588" y="2982913"/>
          <p14:tracePt t="66000" x="5581650" y="2982913"/>
          <p14:tracePt t="66016" x="5572125" y="2982913"/>
          <p14:tracePt t="66033" x="5554663" y="2990850"/>
          <p14:tracePt t="66050" x="5545138" y="3000375"/>
          <p14:tracePt t="66066" x="5518150" y="3017838"/>
          <p14:tracePt t="66084" x="5500688" y="3044825"/>
          <p14:tracePt t="66100" x="5473700" y="3062288"/>
          <p14:tracePt t="66116" x="5465763" y="3089275"/>
          <p14:tracePt t="66133" x="5465763" y="3098800"/>
          <p14:tracePt t="66150" x="5465763" y="3108325"/>
          <p14:tracePt t="66166" x="5465763" y="3133725"/>
          <p14:tracePt t="66183" x="5465763" y="3152775"/>
          <p14:tracePt t="66200" x="5465763" y="3160713"/>
          <p14:tracePt t="66216" x="5465763" y="3170238"/>
          <p14:tracePt t="66233" x="5465763" y="3187700"/>
          <p14:tracePt t="66249" x="5465763" y="3197225"/>
          <p14:tracePt t="66266" x="5465763" y="3214688"/>
          <p14:tracePt t="66283" x="5465763" y="3224213"/>
          <p14:tracePt t="66299" x="5465763" y="3241675"/>
          <p14:tracePt t="66316" x="5465763" y="3251200"/>
          <p14:tracePt t="66333" x="5465763" y="3259138"/>
          <p14:tracePt t="66349" x="5465763" y="3286125"/>
          <p14:tracePt t="66387" x="5491163" y="3313113"/>
          <p14:tracePt t="66419" x="5518150" y="3313113"/>
          <p14:tracePt t="66435" x="5537200" y="3313113"/>
          <p14:tracePt t="66443" x="5554663" y="3313113"/>
          <p14:tracePt t="66451" x="5572125" y="3313113"/>
          <p14:tracePt t="66466" x="5581650" y="3313113"/>
          <p14:tracePt t="66483" x="5599113" y="3313113"/>
          <p14:tracePt t="66500" x="5680075" y="3313113"/>
          <p14:tracePt t="66533" x="5705475" y="3313113"/>
          <p14:tracePt t="66550" x="5715000" y="3313113"/>
          <p14:tracePt t="66566" x="5741988" y="3286125"/>
          <p14:tracePt t="66583" x="5768975" y="3259138"/>
          <p14:tracePt t="66616" x="5776913" y="3251200"/>
          <p14:tracePt t="66633" x="5795963" y="3241675"/>
          <p14:tracePt t="66650" x="5813425" y="3224213"/>
          <p14:tracePt t="66666" x="5822950" y="3205163"/>
          <p14:tracePt t="66683" x="5822950" y="3187700"/>
          <p14:tracePt t="66700" x="5822950" y="3152775"/>
          <p14:tracePt t="66716" x="5822950" y="3116263"/>
          <p14:tracePt t="66733" x="5822950" y="3108325"/>
          <p14:tracePt t="66750" x="5822950" y="3089275"/>
          <p14:tracePt t="66766" x="5822950" y="3054350"/>
          <p14:tracePt t="66800" x="5822950" y="3044825"/>
          <p14:tracePt t="66816" x="5822950" y="3036888"/>
          <p14:tracePt t="66833" x="5822950" y="3009900"/>
          <p14:tracePt t="66851" x="5822950" y="3000375"/>
          <p14:tracePt t="66868" x="5822950" y="2990850"/>
          <p14:tracePt t="66884" x="5803900" y="2982913"/>
          <p14:tracePt t="66900" x="5786438" y="2982913"/>
          <p14:tracePt t="66916" x="5759450" y="2982913"/>
          <p14:tracePt t="66933" x="5732463" y="2982913"/>
          <p14:tracePt t="66950" x="5705475" y="2982913"/>
          <p14:tracePt t="66966" x="5697538" y="2982913"/>
          <p14:tracePt t="66983" x="5661025" y="2982913"/>
          <p14:tracePt t="67000" x="5626100" y="2982913"/>
          <p14:tracePt t="67016" x="5599113" y="2982913"/>
          <p14:tracePt t="67033" x="5589588" y="2982913"/>
          <p14:tracePt t="67050" x="5562600" y="2982913"/>
          <p14:tracePt t="67364" x="5562600" y="3009900"/>
          <p14:tracePt t="67372" x="5562600" y="3017838"/>
          <p14:tracePt t="67383" x="5562600" y="3036888"/>
          <p14:tracePt t="67400" x="5562600" y="3054350"/>
          <p14:tracePt t="67416" x="5562600" y="3089275"/>
          <p14:tracePt t="67433" x="5562600" y="3108325"/>
          <p14:tracePt t="67450" x="5562600" y="3143250"/>
          <p14:tracePt t="67466" x="5562600" y="3170238"/>
          <p14:tracePt t="67483" x="5562600" y="3268663"/>
          <p14:tracePt t="67501" x="5562600" y="3313113"/>
          <p14:tracePt t="67516" x="5562600" y="3330575"/>
          <p14:tracePt t="67533" x="5562600" y="3375025"/>
          <p14:tracePt t="67550" x="5545138" y="3402013"/>
          <p14:tracePt t="67566" x="5518150" y="3455988"/>
          <p14:tracePt t="67583" x="5500688" y="3482975"/>
          <p14:tracePt t="67600" x="5483225" y="3509963"/>
          <p14:tracePt t="67633" x="5465763" y="3517900"/>
          <p14:tracePt t="67650" x="5411788" y="3554413"/>
          <p14:tracePt t="67666" x="5375275" y="3581400"/>
          <p14:tracePt t="67668" x="5340350" y="3608388"/>
          <p14:tracePt t="67683" x="5303838" y="3633788"/>
          <p14:tracePt t="67700" x="5268913" y="3660775"/>
          <p14:tracePt t="67717" x="5224463" y="3697288"/>
          <p14:tracePt t="67733" x="5160963" y="3732213"/>
          <p14:tracePt t="67749" x="5116513" y="3759200"/>
          <p14:tracePt t="67766" x="5045075" y="3768725"/>
          <p14:tracePt t="67783" x="5027613" y="3795713"/>
          <p14:tracePt t="67800" x="5018088" y="3795713"/>
          <p14:tracePt t="67833" x="4991100" y="3795713"/>
          <p14:tracePt t="67850" x="4956175" y="3795713"/>
          <p14:tracePt t="67866" x="4875213" y="3795713"/>
          <p14:tracePt t="67883" x="4830763" y="3795713"/>
          <p14:tracePt t="67900" x="4759325" y="3795713"/>
          <p14:tracePt t="67917" x="4751388" y="3795713"/>
          <p14:tracePt t="67933" x="4732338" y="3795713"/>
          <p14:tracePt t="67950" x="4714875" y="3795713"/>
          <p14:tracePt t="67966" x="4705350" y="3795713"/>
          <p14:tracePt t="67983" x="4697413" y="3795713"/>
          <p14:tracePt t="68016" x="4679950" y="3795713"/>
          <p14:tracePt t="68033" x="4670425" y="3795713"/>
          <p14:tracePt t="68049" x="4643438" y="3795713"/>
          <p14:tracePt t="68252" x="4633913" y="3786188"/>
          <p14:tracePt t="68348" x="4633913" y="3776663"/>
          <p14:tracePt t="68355" x="4643438" y="3776663"/>
          <p14:tracePt t="68366" x="4660900" y="3776663"/>
          <p14:tracePt t="68383" x="4679950" y="3768725"/>
          <p14:tracePt t="68400" x="4697413" y="3768725"/>
          <p14:tracePt t="68516" x="4705350" y="3768725"/>
          <p14:tracePt t="68523" x="4732338" y="3751263"/>
          <p14:tracePt t="68539" x="4759325" y="3751263"/>
          <p14:tracePt t="68549" x="4768850" y="3751263"/>
          <p14:tracePt t="68566" x="4776788" y="3751263"/>
          <p14:tracePt t="68700" x="4786313" y="3741738"/>
          <p14:tracePt t="68708" x="4803775" y="3741738"/>
          <p14:tracePt t="68723" x="4822825" y="3741738"/>
          <p14:tracePt t="68733" x="4830763" y="3724275"/>
          <p14:tracePt t="68803" x="4840288" y="3724275"/>
          <p14:tracePt t="68828" x="4857750" y="3724275"/>
          <p14:tracePt t="68836" x="4867275" y="3724275"/>
          <p14:tracePt t="68852" x="4894263" y="3724275"/>
          <p14:tracePt t="68867" x="4911725" y="3724275"/>
          <p14:tracePt t="68875" x="4919663" y="3724275"/>
          <p14:tracePt t="68907" x="4938713" y="3724275"/>
          <p14:tracePt t="68923" x="4946650" y="3714750"/>
          <p14:tracePt t="68955" x="4965700" y="3714750"/>
          <p14:tracePt t="68963" x="4973638" y="3714750"/>
          <p14:tracePt t="68971" x="4983163" y="3714750"/>
          <p14:tracePt t="68995" x="5000625" y="3714750"/>
          <p14:tracePt t="69043" x="5018088" y="3714750"/>
          <p14:tracePt t="69051" x="5027613" y="3714750"/>
          <p14:tracePt t="69059" x="5037138" y="3714750"/>
          <p14:tracePt t="69068" x="5045075" y="3714750"/>
          <p14:tracePt t="69083" x="5072063" y="3714750"/>
          <p14:tracePt t="69100" x="5153025" y="3714750"/>
          <p14:tracePt t="69117" x="5251450" y="3714750"/>
          <p14:tracePt t="69133" x="5322888" y="3714750"/>
          <p14:tracePt t="69149" x="5402263" y="3724275"/>
          <p14:tracePt t="69166" x="5446713" y="3751263"/>
          <p14:tracePt t="69183" x="5473700" y="3751263"/>
          <p14:tracePt t="69200" x="5500688" y="3751263"/>
          <p14:tracePt t="69216" x="5518150" y="3751263"/>
          <p14:tracePt t="69233" x="5562600" y="3751263"/>
          <p14:tracePt t="69249" x="5608638" y="3751263"/>
          <p14:tracePt t="69266" x="5634038" y="3751263"/>
          <p14:tracePt t="69284" x="5661025" y="3751263"/>
          <p14:tracePt t="69300" x="5680075" y="3751263"/>
          <p14:tracePt t="69316" x="5697538" y="3751263"/>
          <p14:tracePt t="69333" x="5741988" y="3751263"/>
          <p14:tracePt t="69349" x="5786438" y="3751263"/>
          <p14:tracePt t="69366" x="5840413" y="3751263"/>
          <p14:tracePt t="69383" x="5902325" y="3751263"/>
          <p14:tracePt t="69399" x="5991225" y="3751263"/>
          <p14:tracePt t="69416" x="6108700" y="3751263"/>
          <p14:tracePt t="69433" x="6170613" y="3751263"/>
          <p14:tracePt t="69449" x="6242050" y="3751263"/>
          <p14:tracePt t="69466" x="6286500" y="3751263"/>
          <p14:tracePt t="69484" x="6340475" y="3751263"/>
          <p14:tracePt t="69500" x="6384925" y="3751263"/>
          <p14:tracePt t="69517" x="6446838" y="3751263"/>
          <p14:tracePt t="69533" x="6483350" y="3751263"/>
          <p14:tracePt t="69549" x="6562725" y="3751263"/>
          <p14:tracePt t="69566" x="6599238" y="3751263"/>
          <p14:tracePt t="69583" x="6661150" y="3751263"/>
          <p14:tracePt t="69600" x="6705600" y="3751263"/>
          <p14:tracePt t="69616" x="6732588" y="3751263"/>
          <p14:tracePt t="69633" x="6769100" y="3751263"/>
          <p14:tracePt t="69650" x="6813550" y="3751263"/>
          <p14:tracePt t="69666" x="6840538" y="3751263"/>
          <p14:tracePt t="69683" x="6867525" y="3751263"/>
          <p14:tracePt t="69685" x="6875463" y="3751263"/>
          <p14:tracePt t="69701" x="6894513" y="3751263"/>
          <p14:tracePt t="69788" x="6902450" y="3751263"/>
          <p14:tracePt t="69803" x="6919913" y="3751263"/>
          <p14:tracePt t="69811" x="6929438" y="3751263"/>
          <p14:tracePt t="69828" x="6946900" y="3751263"/>
          <p14:tracePt t="70131" x="6956425" y="3751263"/>
          <p14:tracePt t="70147" x="6965950" y="3751263"/>
          <p14:tracePt t="70163" x="6983413" y="3751263"/>
          <p14:tracePt t="70171" x="7000875" y="3751263"/>
          <p14:tracePt t="70183" x="7010400" y="3751263"/>
          <p14:tracePt t="70691" x="7010400" y="3759200"/>
          <p14:tracePt t="70699" x="7000875" y="3768725"/>
          <p14:tracePt t="70707" x="6991350" y="3776663"/>
          <p14:tracePt t="70718" x="6965950" y="3786188"/>
          <p14:tracePt t="70733" x="6929438" y="3822700"/>
          <p14:tracePt t="70749" x="6875463" y="3857625"/>
          <p14:tracePt t="70766" x="6759575" y="3902075"/>
          <p14:tracePt t="70783" x="6680200" y="3938588"/>
          <p14:tracePt t="70800" x="6429375" y="4010025"/>
          <p14:tracePt t="70816" x="6251575" y="4044950"/>
          <p14:tracePt t="70833" x="6099175" y="4062413"/>
          <p14:tracePt t="70849" x="5956300" y="4062413"/>
          <p14:tracePt t="70866" x="5803900" y="4062413"/>
          <p14:tracePt t="70884" x="5572125" y="4108450"/>
          <p14:tracePt t="70900" x="5554663" y="4108450"/>
          <p14:tracePt t="70917" x="5500688" y="4125913"/>
          <p14:tracePt t="70933" x="5491163" y="4125913"/>
          <p14:tracePt t="70949" x="5473700" y="4133850"/>
          <p14:tracePt t="70983" x="5465763" y="4133850"/>
          <p14:tracePt t="70999" x="5429250" y="4133850"/>
          <p14:tracePt t="71016" x="5411788" y="4143375"/>
          <p14:tracePt t="71033" x="5394325" y="4152900"/>
          <p14:tracePt t="71066" x="5375275" y="4152900"/>
          <p14:tracePt t="71083" x="5367338" y="4152900"/>
          <p14:tracePt t="71100" x="5295900" y="4170363"/>
          <p14:tracePt t="71117" x="5251450" y="4170363"/>
          <p14:tracePt t="71133" x="5224463" y="4170363"/>
          <p14:tracePt t="71150" x="5205413" y="4170363"/>
          <p14:tracePt t="71166" x="5187950" y="4170363"/>
          <p14:tracePt t="71183" x="5170488" y="4170363"/>
          <p14:tracePt t="71200" x="5153025" y="4170363"/>
          <p14:tracePt t="71364" x="5133975" y="4160838"/>
          <p14:tracePt t="71372" x="5143500" y="4160838"/>
          <p14:tracePt t="71382" x="5153025" y="4160838"/>
          <p14:tracePt t="71399" x="5170488" y="4152900"/>
          <p14:tracePt t="71483" x="5205413" y="4152900"/>
          <p14:tracePt t="71491" x="5214938" y="4152900"/>
          <p14:tracePt t="71500" x="5224463" y="4152900"/>
          <p14:tracePt t="71517" x="5268913" y="4152900"/>
          <p14:tracePt t="71533" x="5330825" y="4152900"/>
          <p14:tracePt t="71549" x="5394325" y="4152900"/>
          <p14:tracePt t="71566" x="5465763" y="4152900"/>
          <p14:tracePt t="71583" x="5527675" y="4152900"/>
          <p14:tracePt t="71599" x="5572125" y="4152900"/>
          <p14:tracePt t="71740" x="5581650" y="4152900"/>
          <p14:tracePt t="71755" x="5608638" y="4152900"/>
          <p14:tracePt t="71787" x="5616575" y="4152900"/>
          <p14:tracePt t="71796" x="5626100" y="4152900"/>
          <p14:tracePt t="71804" x="5634038" y="4152900"/>
          <p14:tracePt t="71816" x="5661025" y="4152900"/>
          <p14:tracePt t="71833" x="5688013" y="4152900"/>
          <p14:tracePt t="71849" x="5724525" y="4152900"/>
          <p14:tracePt t="71866" x="5732463" y="4152900"/>
          <p14:tracePt t="71899" x="5741988" y="4152900"/>
          <p14:tracePt t="71916" x="5776913" y="4152900"/>
          <p14:tracePt t="71933" x="5795963" y="4152900"/>
          <p14:tracePt t="71949" x="5822950" y="4152900"/>
          <p14:tracePt t="72356" x="5830888" y="4152900"/>
          <p14:tracePt t="72365" x="5848350" y="4152900"/>
          <p14:tracePt t="72371" x="5875338" y="4152900"/>
          <p14:tracePt t="72383" x="5884863" y="4152900"/>
          <p14:tracePt t="72399" x="5894388" y="4152900"/>
          <p14:tracePt t="72416" x="5902325" y="4152900"/>
          <p14:tracePt t="72433" x="5938838" y="4143375"/>
          <p14:tracePt t="72449" x="5946775" y="4125913"/>
          <p14:tracePt t="72466" x="5946775" y="4116388"/>
          <p14:tracePt t="72483" x="5956300" y="4098925"/>
          <p14:tracePt t="72499" x="5956300" y="4089400"/>
          <p14:tracePt t="72516" x="5956300" y="4071938"/>
          <p14:tracePt t="72563" x="5956300" y="4062413"/>
          <p14:tracePt t="72571" x="5956300" y="4037013"/>
          <p14:tracePt t="72583" x="5956300" y="4017963"/>
          <p14:tracePt t="72599" x="5956300" y="4000500"/>
          <p14:tracePt t="72616" x="5956300" y="3956050"/>
          <p14:tracePt t="72633" x="5956300" y="3938588"/>
          <p14:tracePt t="72649" x="5956300" y="3929063"/>
          <p14:tracePt t="72666" x="5956300" y="3911600"/>
          <p14:tracePt t="72908" x="5973763" y="3938588"/>
          <p14:tracePt t="72924" x="5973763" y="3946525"/>
          <p14:tracePt t="72932" x="5983288" y="3956050"/>
          <p14:tracePt t="72996" x="5991225" y="3965575"/>
          <p14:tracePt t="73067" x="5991225" y="4000500"/>
          <p14:tracePt t="73173" x="6000750" y="4010025"/>
          <p14:tracePt t="73195" x="6010275" y="4010025"/>
          <p14:tracePt t="73203" x="6037263" y="4010025"/>
          <p14:tracePt t="73216" x="6054725" y="4010025"/>
          <p14:tracePt t="73233" x="6081713" y="4000500"/>
          <p14:tracePt t="73249" x="6099175" y="3983038"/>
          <p14:tracePt t="73380" x="6108700" y="3990975"/>
          <p14:tracePt t="73388" x="6116638" y="4000500"/>
          <p14:tracePt t="73428" x="6116638" y="4010025"/>
          <p14:tracePt t="73443" x="6116638" y="4017963"/>
          <p14:tracePt t="73451" x="6126163" y="4027488"/>
          <p14:tracePt t="73459" x="6126163" y="4037013"/>
          <p14:tracePt t="73467" x="6134100" y="4044950"/>
          <p14:tracePt t="73539" x="6153150" y="4062413"/>
          <p14:tracePt t="73547" x="6161088" y="4071938"/>
          <p14:tracePt t="73571" x="6170613" y="4081463"/>
          <p14:tracePt t="73579" x="6170613" y="4089400"/>
          <p14:tracePt t="73596" x="6180138" y="4098925"/>
          <p14:tracePt t="73676" x="6188075" y="4108450"/>
          <p14:tracePt t="73699" x="6197600" y="4108450"/>
          <p14:tracePt t="73716" x="6205538" y="4108450"/>
          <p14:tracePt t="73739" x="6215063" y="4108450"/>
          <p14:tracePt t="73755" x="6242050" y="4108450"/>
          <p14:tracePt t="73771" x="6251575" y="4108450"/>
          <p14:tracePt t="73844" x="6259513" y="4108450"/>
          <p14:tracePt t="73851" x="6269038" y="4098925"/>
          <p14:tracePt t="73859" x="6276975" y="4089400"/>
          <p14:tracePt t="73883" x="6296025" y="4081463"/>
          <p14:tracePt t="73892" x="6303963" y="4071938"/>
          <p14:tracePt t="73924" x="6303963" y="4054475"/>
          <p14:tracePt t="73939" x="6313488" y="4044950"/>
          <p14:tracePt t="73956" x="6313488" y="4037013"/>
          <p14:tracePt t="73971" x="6323013" y="4027488"/>
          <p14:tracePt t="73987" x="6323013" y="4017963"/>
          <p14:tracePt t="74035" x="6323013" y="4010025"/>
          <p14:tracePt t="74068" x="6323013" y="4000500"/>
          <p14:tracePt t="74091" x="6330950" y="3983038"/>
          <p14:tracePt t="74588" x="6340475" y="3983038"/>
          <p14:tracePt t="74596" x="6348413" y="3983038"/>
          <p14:tracePt t="74652" x="6367463" y="3983038"/>
          <p14:tracePt t="74660" x="6375400" y="3983038"/>
          <p14:tracePt t="75084" x="6375400" y="3990975"/>
          <p14:tracePt t="75300" x="6375400" y="4000500"/>
          <p14:tracePt t="75308" x="6357938" y="4000500"/>
          <p14:tracePt t="75323" x="6348413" y="4000500"/>
          <p14:tracePt t="75349" x="6340475" y="4000500"/>
          <p14:tracePt t="75356" x="6330950" y="4010025"/>
          <p14:tracePt t="75366" x="6323013" y="4010025"/>
          <p14:tracePt t="75383" x="6303963" y="4017963"/>
          <p14:tracePt t="75399" x="6286500" y="4017963"/>
          <p14:tracePt t="75627" x="6296025" y="4017963"/>
          <p14:tracePt t="75643" x="6303963" y="4017963"/>
          <p14:tracePt t="75659" x="6313488" y="4017963"/>
          <p14:tracePt t="75668" x="6323013" y="4017963"/>
          <p14:tracePt t="75683" x="6340475" y="4017963"/>
          <p14:tracePt t="75707" x="6357938" y="4017963"/>
          <p14:tracePt t="75732" x="6367463" y="4017963"/>
          <p14:tracePt t="75739" x="6375400" y="4017963"/>
          <p14:tracePt t="75771" x="6394450" y="4017963"/>
          <p14:tracePt t="75819" x="6402388" y="4017963"/>
          <p14:tracePt t="75843" x="6419850" y="4017963"/>
          <p14:tracePt t="75940" x="6429375" y="4017963"/>
          <p14:tracePt t="75971" x="6446838" y="4017963"/>
          <p14:tracePt t="76003" x="6473825" y="4017963"/>
          <p14:tracePt t="77179" x="6473825" y="4010025"/>
          <p14:tracePt t="77243" x="6465888" y="4010025"/>
          <p14:tracePt t="77308" x="6446838" y="4010025"/>
          <p14:tracePt t="77339" x="6429375" y="4010025"/>
          <p14:tracePt t="77355" x="6419850" y="4010025"/>
          <p14:tracePt t="77372" x="6411913" y="4010025"/>
          <p14:tracePt t="77380" x="6394450" y="4010025"/>
          <p14:tracePt t="77395" x="6375400" y="4010025"/>
          <p14:tracePt t="77403" x="6367463" y="4010025"/>
          <p14:tracePt t="77419" x="6357938" y="4010025"/>
          <p14:tracePt t="77432" x="6348413" y="4017963"/>
          <p14:tracePt t="77449" x="6323013" y="4017963"/>
          <p14:tracePt t="77466" x="6296025" y="4027488"/>
          <p14:tracePt t="77482" x="6259513" y="4027488"/>
          <p14:tracePt t="77500" x="6188075" y="4062413"/>
          <p14:tracePt t="77516" x="6161088" y="4081463"/>
          <p14:tracePt t="77533" x="6081713" y="4116388"/>
          <p14:tracePt t="77549" x="6000750" y="4160838"/>
          <p14:tracePt t="77566" x="5956300" y="4160838"/>
          <p14:tracePt t="77582" x="5902325" y="4160838"/>
          <p14:tracePt t="77916" x="5884863" y="4160838"/>
          <p14:tracePt t="77923" x="5875338" y="4160838"/>
          <p14:tracePt t="77933" x="5822950" y="4152900"/>
          <p14:tracePt t="77949" x="5751513" y="4160838"/>
          <p14:tracePt t="77966" x="5661025" y="4214813"/>
          <p14:tracePt t="77982" x="5634038" y="4232275"/>
          <p14:tracePt t="77999" x="5626100" y="4232275"/>
          <p14:tracePt t="78100" x="5634038" y="4232275"/>
          <p14:tracePt t="78116" x="5661025" y="4232275"/>
          <p14:tracePt t="78123" x="5697538" y="4259263"/>
          <p14:tracePt t="78133" x="5724525" y="4259263"/>
          <p14:tracePt t="78150" x="5830888" y="4268788"/>
          <p14:tracePt t="78166" x="6081713" y="4286250"/>
          <p14:tracePt t="78183" x="6340475" y="4286250"/>
          <p14:tracePt t="78199" x="6608763" y="4286250"/>
          <p14:tracePt t="78216" x="6823075" y="4286250"/>
          <p14:tracePt t="78232" x="7018338" y="4286250"/>
          <p14:tracePt t="78249" x="7126288" y="4286250"/>
          <p14:tracePt t="78266" x="7153275" y="4286250"/>
          <p14:tracePt t="78299" x="7180263" y="4286250"/>
          <p14:tracePt t="78316" x="7197725" y="4286250"/>
          <p14:tracePt t="78333" x="7242175" y="4286250"/>
          <p14:tracePt t="78349" x="7251700" y="4286250"/>
          <p14:tracePt t="78366" x="7259638" y="4286250"/>
          <p14:tracePt t="78382" x="7286625" y="4286250"/>
          <p14:tracePt t="78399" x="7313613" y="4286250"/>
          <p14:tracePt t="78416" x="7331075" y="4276725"/>
          <p14:tracePt t="78432" x="7348538" y="4259263"/>
          <p14:tracePt t="78523" x="7358063" y="4251325"/>
          <p14:tracePt t="78532" x="7367588" y="4241800"/>
          <p14:tracePt t="78549" x="7367588" y="4232275"/>
          <p14:tracePt t="78700" x="7367588" y="4224338"/>
          <p14:tracePt t="78708" x="7340600" y="4224338"/>
          <p14:tracePt t="78717" x="7304088" y="4224338"/>
          <p14:tracePt t="78732" x="7215188" y="4224338"/>
          <p14:tracePt t="78749" x="7108825" y="4224338"/>
          <p14:tracePt t="78766" x="6956425" y="4232275"/>
          <p14:tracePt t="78782" x="6786563" y="4251325"/>
          <p14:tracePt t="78799" x="6589713" y="4259263"/>
          <p14:tracePt t="78816" x="6429375" y="4295775"/>
          <p14:tracePt t="78832" x="6276975" y="4313238"/>
          <p14:tracePt t="78849" x="6153150" y="4340225"/>
          <p14:tracePt t="78866" x="5946775" y="4394200"/>
          <p14:tracePt t="78882" x="5697538" y="4429125"/>
          <p14:tracePt t="78900" x="5276850" y="4554538"/>
          <p14:tracePt t="78916" x="5010150" y="4608513"/>
          <p14:tracePt t="78933" x="4759325" y="4660900"/>
          <p14:tracePt t="78949" x="4510088" y="4697413"/>
          <p14:tracePt t="78966" x="4313238" y="4732338"/>
          <p14:tracePt t="78982" x="4133850" y="4751388"/>
          <p14:tracePt t="78999" x="4000500" y="4813300"/>
          <p14:tracePt t="79016" x="3867150" y="4840288"/>
          <p14:tracePt t="79032" x="3687763" y="4875213"/>
          <p14:tracePt t="79049" x="3589338" y="4902200"/>
          <p14:tracePt t="79066" x="3500438" y="4902200"/>
          <p14:tracePt t="79082" x="3455988" y="4830763"/>
          <p14:tracePt t="79099" x="3455988" y="4822825"/>
          <p14:tracePt t="79283" x="3465513" y="4830763"/>
          <p14:tracePt t="79291" x="3482975" y="4830763"/>
          <p14:tracePt t="79300" x="3509963" y="4840288"/>
          <p14:tracePt t="79316" x="3562350" y="4857750"/>
          <p14:tracePt t="79333" x="3608388" y="4875213"/>
          <p14:tracePt t="79349" x="3625850" y="4875213"/>
          <p14:tracePt t="79366" x="3652838" y="4875213"/>
          <p14:tracePt t="79382" x="3697288" y="4875213"/>
          <p14:tracePt t="79399" x="3714750" y="4875213"/>
          <p14:tracePt t="79416" x="3732213" y="4875213"/>
          <p14:tracePt t="79467" x="3751263" y="4875213"/>
          <p14:tracePt t="79491" x="3759200" y="4867275"/>
          <p14:tracePt t="79620" x="3759200" y="4840288"/>
          <p14:tracePt t="79628" x="3759200" y="4830763"/>
          <p14:tracePt t="79643" x="3741738" y="4822825"/>
          <p14:tracePt t="79660" x="3732213" y="4813300"/>
          <p14:tracePt t="79667" x="3724275" y="4795838"/>
          <p14:tracePt t="79682" x="3714750" y="4776788"/>
          <p14:tracePt t="79699" x="3697288" y="4759325"/>
          <p14:tracePt t="79764" x="3679825" y="4751388"/>
          <p14:tracePt t="79819" x="3670300" y="4741863"/>
          <p14:tracePt t="79965" x="3670300" y="4732338"/>
          <p14:tracePt t="79972" x="3660775" y="4724400"/>
          <p14:tracePt t="80131" x="3652838" y="4705350"/>
          <p14:tracePt t="80163" x="3643313" y="4697413"/>
          <p14:tracePt t="80356" x="3633788" y="4697413"/>
          <p14:tracePt t="80380" x="3608388" y="4697413"/>
          <p14:tracePt t="83644" x="3598863" y="4687888"/>
          <p14:tracePt t="85372" x="3598863" y="4679950"/>
          <p14:tracePt t="85380" x="3633788" y="4679950"/>
          <p14:tracePt t="85387" x="3670300" y="4679950"/>
          <p14:tracePt t="85399" x="3714750" y="4679950"/>
          <p14:tracePt t="85415" x="3786188" y="4687888"/>
          <p14:tracePt t="85432" x="3840163" y="4687888"/>
          <p14:tracePt t="85449" x="3857625" y="4687888"/>
          <p14:tracePt t="85465" x="3884613" y="4687888"/>
          <p14:tracePt t="85555" x="3894138" y="4687888"/>
          <p14:tracePt t="85571" x="3902075" y="4687888"/>
          <p14:tracePt t="85587" x="3911600" y="4687888"/>
          <p14:tracePt t="85684" x="3929063" y="4687888"/>
          <p14:tracePt t="85692" x="3946525" y="4687888"/>
          <p14:tracePt t="85707" x="3956050" y="4687888"/>
          <p14:tracePt t="85723" x="3965575" y="4687888"/>
          <p14:tracePt t="85763" x="3983038" y="4687888"/>
          <p14:tracePt t="85779" x="3990975" y="4687888"/>
          <p14:tracePt t="85795" x="4000500" y="4687888"/>
          <p14:tracePt t="85804" x="4017963" y="4687888"/>
          <p14:tracePt t="85827" x="4037013" y="4687888"/>
          <p14:tracePt t="85843" x="4044950" y="4687888"/>
          <p14:tracePt t="85915" x="4054475" y="4687888"/>
          <p14:tracePt t="85932" x="4062413" y="4687888"/>
          <p14:tracePt t="85940" x="4089400" y="4687888"/>
          <p14:tracePt t="85955" x="4098925" y="4687888"/>
          <p14:tracePt t="85979" x="4108450" y="4687888"/>
          <p14:tracePt t="86003" x="4116388" y="4687888"/>
          <p14:tracePt t="86019" x="4143375" y="4687888"/>
          <p14:tracePt t="86035" x="4152900" y="4687888"/>
          <p14:tracePt t="87156" x="4160838" y="4687888"/>
          <p14:tracePt t="87166" x="4170363" y="4687888"/>
          <p14:tracePt t="87172" x="4205288" y="4687888"/>
          <p14:tracePt t="87182" x="4214813" y="4687888"/>
          <p14:tracePt t="87199" x="4251325" y="4679950"/>
          <p14:tracePt t="87232" x="4259263" y="4679950"/>
          <p14:tracePt t="87331" x="4268788" y="4679950"/>
          <p14:tracePt t="87339" x="4276725" y="4670425"/>
          <p14:tracePt t="87355" x="4303713" y="4670425"/>
          <p14:tracePt t="87365" x="4313238" y="4660900"/>
          <p14:tracePt t="87411" x="4330700" y="4652963"/>
          <p14:tracePt t="87452" x="4340225" y="4643438"/>
          <p14:tracePt t="87883" x="4348163" y="4633913"/>
          <p14:tracePt t="87900" x="4367213" y="4633913"/>
          <p14:tracePt t="87924" x="4375150" y="4616450"/>
          <p14:tracePt t="87940" x="4384675" y="4608513"/>
          <p14:tracePt t="87964" x="4394200" y="4598988"/>
          <p14:tracePt t="87987" x="4394200" y="4589463"/>
          <p14:tracePt t="88011" x="4402138" y="4581525"/>
          <p14:tracePt t="88019" x="4411663" y="4572000"/>
          <p14:tracePt t="88091" x="4419600" y="4562475"/>
          <p14:tracePt t="88116" x="4438650" y="4545013"/>
          <p14:tracePt t="88123" x="4438650" y="4537075"/>
          <p14:tracePt t="89780" x="4438650" y="4527550"/>
          <p14:tracePt t="89788" x="4446588" y="4518025"/>
          <p14:tracePt t="90892" x="4465638" y="4510088"/>
          <p14:tracePt t="90899" x="4491038" y="4510088"/>
          <p14:tracePt t="90907" x="4562475" y="4510088"/>
          <p14:tracePt t="90916" x="4616450" y="4510088"/>
          <p14:tracePt t="90932" x="4768850" y="4562475"/>
          <p14:tracePt t="90949" x="4875213" y="4598988"/>
          <p14:tracePt t="90965" x="4929188" y="4625975"/>
          <p14:tracePt t="90982" x="4938713" y="4625975"/>
          <p14:tracePt t="91035" x="4946650" y="4625975"/>
          <p14:tracePt t="91059" x="4956175" y="4625975"/>
          <p14:tracePt t="91067" x="4965700" y="4625975"/>
          <p14:tracePt t="91075" x="5000625" y="4643438"/>
          <p14:tracePt t="91091" x="5010150" y="4643438"/>
          <p14:tracePt t="91107" x="5027613" y="4643438"/>
          <p14:tracePt t="91244" x="5037138" y="4652963"/>
          <p14:tracePt t="91403" x="5037138" y="4660900"/>
          <p14:tracePt t="91827" x="5037138" y="4670425"/>
          <p14:tracePt t="91844" x="5018088" y="4670425"/>
          <p14:tracePt t="91852" x="5010150" y="4670425"/>
          <p14:tracePt t="91860" x="5000625" y="4670425"/>
          <p14:tracePt t="91867" x="4991100" y="4679950"/>
          <p14:tracePt t="91932" x="4983163" y="4687888"/>
          <p14:tracePt t="91939" x="4973638" y="4687888"/>
          <p14:tracePt t="91949" x="4965700" y="4687888"/>
          <p14:tracePt t="91965" x="4946650" y="4697413"/>
          <p14:tracePt t="91982" x="4938713" y="4705350"/>
          <p14:tracePt t="92003" x="4929188" y="4724400"/>
          <p14:tracePt t="92019" x="4919663" y="4724400"/>
          <p14:tracePt t="92980" x="4946650" y="4724400"/>
          <p14:tracePt t="92988" x="4956175" y="4724400"/>
          <p14:tracePt t="92999" x="4965700" y="4724400"/>
          <p14:tracePt t="93015" x="4991100" y="4724400"/>
          <p14:tracePt t="93032" x="5027613" y="4732338"/>
          <p14:tracePt t="93452" x="5018088" y="4732338"/>
          <p14:tracePt t="93460" x="5010150" y="4732338"/>
          <p14:tracePt t="93468" x="4983163" y="4724400"/>
          <p14:tracePt t="93482" x="4956175" y="4714875"/>
          <p14:tracePt t="93498" x="4929188" y="4697413"/>
          <p14:tracePt t="93515" x="4875213" y="4660900"/>
          <p14:tracePt t="93532" x="4867275" y="4633913"/>
          <p14:tracePt t="93548" x="4857750" y="4625975"/>
          <p14:tracePt t="93565" x="4830763" y="4598988"/>
          <p14:tracePt t="94036" x="4840288" y="4608513"/>
          <p14:tracePt t="94043" x="4857750" y="4625975"/>
          <p14:tracePt t="94051" x="4867275" y="4633913"/>
          <p14:tracePt t="94065" x="4894263" y="4660900"/>
          <p14:tracePt t="94115" x="4902200" y="4670425"/>
          <p14:tracePt t="94148" x="4929188" y="4679950"/>
          <p14:tracePt t="94165" x="4938713" y="4679950"/>
          <p14:tracePt t="94179" x="4946650" y="4679950"/>
          <p14:tracePt t="94260" x="4956175" y="4679950"/>
          <p14:tracePt t="94275" x="4965700" y="4679950"/>
          <p14:tracePt t="94283" x="4983163" y="4679950"/>
          <p14:tracePt t="94291" x="5000625" y="4679950"/>
          <p14:tracePt t="94300" x="5010150" y="4679950"/>
          <p14:tracePt t="94315" x="5054600" y="4679950"/>
          <p14:tracePt t="94332" x="5089525" y="4643438"/>
          <p14:tracePt t="94349" x="5133975" y="4598988"/>
          <p14:tracePt t="94365" x="5160963" y="4562475"/>
          <p14:tracePt t="94382" x="5232400" y="4510088"/>
          <p14:tracePt t="94398" x="5276850" y="4483100"/>
          <p14:tracePt t="94415" x="5303838" y="4446588"/>
          <p14:tracePt t="94432" x="5330825" y="4419600"/>
          <p14:tracePt t="94448" x="5357813" y="4411663"/>
          <p14:tracePt t="94603" x="5367338" y="4411663"/>
          <p14:tracePt t="94611" x="5357813" y="4419600"/>
          <p14:tracePt t="94619" x="5348288" y="4429125"/>
          <p14:tracePt t="94632" x="5313363" y="4465638"/>
          <p14:tracePt t="94648" x="5241925" y="4537075"/>
          <p14:tracePt t="94665" x="5160963" y="4616450"/>
          <p14:tracePt t="94682" x="5133975" y="4643438"/>
          <p14:tracePt t="94698" x="5126038" y="4660900"/>
          <p14:tracePt t="94836" x="5126038" y="4670425"/>
          <p14:tracePt t="94843" x="5133975" y="4670425"/>
          <p14:tracePt t="94852" x="5160963" y="4670425"/>
          <p14:tracePt t="94865" x="5170488" y="4670425"/>
          <p14:tracePt t="94882" x="5187950" y="4670425"/>
          <p14:tracePt t="94898" x="5214938" y="4670425"/>
          <p14:tracePt t="94916" x="5276850" y="4670425"/>
          <p14:tracePt t="94932" x="5357813" y="4670425"/>
          <p14:tracePt t="94948" x="5429250" y="4670425"/>
          <p14:tracePt t="94965" x="5465763" y="4670425"/>
          <p14:tracePt t="95251" x="5500688" y="4670425"/>
          <p14:tracePt t="95260" x="5510213" y="4660900"/>
          <p14:tracePt t="95267" x="5510213" y="4652963"/>
          <p14:tracePt t="95282" x="5510213" y="4625975"/>
          <p14:tracePt t="95299" x="5510213" y="4608513"/>
          <p14:tracePt t="95316" x="5510213" y="4554538"/>
          <p14:tracePt t="95332" x="5510213" y="4518025"/>
          <p14:tracePt t="95348" x="5510213" y="4510088"/>
          <p14:tracePt t="95387" x="5510213" y="4500563"/>
          <p14:tracePt t="95451" x="5510213" y="4491038"/>
          <p14:tracePt t="95459" x="5500688" y="4483100"/>
          <p14:tracePt t="95483" x="5483225" y="4456113"/>
          <p14:tracePt t="95523" x="5465763" y="4456113"/>
          <p14:tracePt t="95532" x="5456238" y="4456113"/>
          <p14:tracePt t="95549" x="5429250" y="4456113"/>
          <p14:tracePt t="95565" x="5394325" y="4456113"/>
          <p14:tracePt t="95572" x="5384800" y="4456113"/>
          <p14:tracePt t="95582" x="5348288" y="4456113"/>
          <p14:tracePt t="95598" x="5313363" y="4483100"/>
          <p14:tracePt t="95615" x="5276850" y="4518025"/>
          <p14:tracePt t="95632" x="5268913" y="4527550"/>
          <p14:tracePt t="95665" x="5259388" y="4537075"/>
          <p14:tracePt t="95682" x="5259388" y="4562475"/>
          <p14:tracePt t="95698" x="5259388" y="4572000"/>
          <p14:tracePt t="95715" x="5259388" y="4598988"/>
          <p14:tracePt t="95732" x="5276850" y="4625975"/>
          <p14:tracePt t="95748" x="5295900" y="4625975"/>
          <p14:tracePt t="95765" x="5340350" y="4633913"/>
          <p14:tracePt t="95782" x="5367338" y="4633913"/>
          <p14:tracePt t="95798" x="5384800" y="4633913"/>
          <p14:tracePt t="95815" x="5394325" y="4633913"/>
          <p14:tracePt t="95848" x="5402263" y="4633913"/>
          <p14:tracePt t="95867" x="5411788" y="4633913"/>
          <p14:tracePt t="95883" x="5411788" y="4625975"/>
          <p14:tracePt t="95955" x="5411788" y="4616450"/>
          <p14:tracePt t="95964" x="5411788" y="4598988"/>
          <p14:tracePt t="95972" x="5411788" y="4581525"/>
          <p14:tracePt t="95982" x="5411788" y="4572000"/>
          <p14:tracePt t="95998" x="5411788" y="4537075"/>
          <p14:tracePt t="96015" x="5411788" y="4510088"/>
          <p14:tracePt t="96032" x="5411788" y="4483100"/>
          <p14:tracePt t="96048" x="5394325" y="4438650"/>
          <p14:tracePt t="96065" x="5384800" y="4402138"/>
          <p14:tracePt t="96082" x="5375275" y="4394200"/>
          <p14:tracePt t="96098" x="5375275" y="4384675"/>
          <p14:tracePt t="96115" x="5367338" y="4375150"/>
          <p14:tracePt t="96267" x="5348288" y="4375150"/>
          <p14:tracePt t="96275" x="5330825" y="4375150"/>
          <p14:tracePt t="96291" x="5322888" y="4375150"/>
          <p14:tracePt t="96300" x="5322888" y="4384675"/>
          <p14:tracePt t="96316" x="5322888" y="4394200"/>
          <p14:tracePt t="96420" x="5313363" y="4402138"/>
          <p14:tracePt t="96428" x="5313363" y="4419600"/>
          <p14:tracePt t="96436" x="5313363" y="4438650"/>
          <p14:tracePt t="96448" x="5313363" y="4456113"/>
          <p14:tracePt t="96465" x="5303838" y="4510088"/>
          <p14:tracePt t="96482" x="5303838" y="4554538"/>
          <p14:tracePt t="96499" x="5276850" y="4598988"/>
          <p14:tracePt t="96516" x="5276850" y="4633913"/>
          <p14:tracePt t="96532" x="5268913" y="4679950"/>
          <p14:tracePt t="96548" x="5268913" y="4687888"/>
          <p14:tracePt t="96565" x="5259388" y="4724400"/>
          <p14:tracePt t="96940" x="5268913" y="4724400"/>
          <p14:tracePt t="96948" x="5286375" y="4724400"/>
          <p14:tracePt t="96956" x="5357813" y="4724400"/>
          <p14:tracePt t="96966" x="5483225" y="4724400"/>
          <p14:tracePt t="96982" x="5768975" y="4724400"/>
          <p14:tracePt t="96998" x="5973763" y="4687888"/>
          <p14:tracePt t="97015" x="6099175" y="4687888"/>
          <p14:tracePt t="97032" x="6134100" y="4687888"/>
          <p14:tracePt t="97092" x="6161088" y="4705350"/>
          <p14:tracePt t="97099" x="6215063" y="4732338"/>
          <p14:tracePt t="97107" x="6296025" y="4759325"/>
          <p14:tracePt t="97116" x="6375400" y="4776788"/>
          <p14:tracePt t="97132" x="6473825" y="4803775"/>
          <p14:tracePt t="97148" x="6599238" y="4822825"/>
          <p14:tracePt t="97165" x="6643688" y="4822825"/>
          <p14:tracePt t="97235" x="6653213" y="4822825"/>
          <p14:tracePt t="97267" x="6661150" y="4822825"/>
          <p14:tracePt t="97364" x="6688138" y="4822825"/>
          <p14:tracePt t="97395" x="6715125" y="4813300"/>
          <p14:tracePt t="97419" x="6724650" y="4803775"/>
          <p14:tracePt t="97427" x="6732588" y="4795838"/>
          <p14:tracePt t="97443" x="6742113" y="4786313"/>
          <p14:tracePt t="97451" x="6751638" y="4786313"/>
          <p14:tracePt t="97465" x="6759575" y="4776788"/>
          <p14:tracePt t="97481" x="6769100" y="4776788"/>
          <p14:tracePt t="97498" x="6823075" y="4751388"/>
          <p14:tracePt t="97515" x="6867525" y="4751388"/>
          <p14:tracePt t="97532" x="7010400" y="4751388"/>
          <p14:tracePt t="97549" x="7153275" y="4751388"/>
          <p14:tracePt t="97565" x="7304088" y="4751388"/>
          <p14:tracePt t="97582" x="7429500" y="4751388"/>
          <p14:tracePt t="97598" x="7491413" y="4751388"/>
          <p14:tracePt t="97615" x="7537450" y="4751388"/>
          <p14:tracePt t="97632" x="7545388" y="4751388"/>
          <p14:tracePt t="97665" x="7554913" y="4741863"/>
          <p14:tracePt t="97682" x="7554913" y="4705350"/>
          <p14:tracePt t="97698" x="7554913" y="4697413"/>
          <p14:tracePt t="97917" x="7616825" y="4697413"/>
          <p14:tracePt t="97924" x="7670800" y="4697413"/>
          <p14:tracePt t="97932" x="7724775" y="4714875"/>
          <p14:tracePt t="97949" x="7885113" y="4759325"/>
          <p14:tracePt t="97965" x="7991475" y="4759325"/>
          <p14:tracePt t="97981" x="8089900" y="4759325"/>
          <p14:tracePt t="97998" x="8116888" y="4759325"/>
          <p14:tracePt t="98015" x="8180388" y="4759325"/>
          <p14:tracePt t="98031" x="8224838" y="4751388"/>
          <p14:tracePt t="98048" x="8286750" y="4751388"/>
          <p14:tracePt t="98065" x="8331200" y="4751388"/>
          <p14:tracePt t="98082" x="8375650" y="4751388"/>
          <p14:tracePt t="98098" x="8394700" y="4751388"/>
          <p14:tracePt t="98148" x="8402638" y="4751388"/>
          <p14:tracePt t="98165" x="8429625" y="4751388"/>
          <p14:tracePt t="98179" x="8439150" y="4741863"/>
          <p14:tracePt t="98195" x="8447088" y="4741863"/>
          <p14:tracePt t="98219" x="8456613" y="4741863"/>
          <p14:tracePt t="98283" x="8483600" y="4741863"/>
          <p14:tracePt t="98291" x="8491538" y="4724400"/>
          <p14:tracePt t="98299" x="8501063" y="4714875"/>
          <p14:tracePt t="98323" x="8510588" y="4714875"/>
          <p14:tracePt t="98356" x="8528050" y="4714875"/>
          <p14:tracePt t="98371" x="8545513" y="4705350"/>
          <p14:tracePt t="98387" x="8562975" y="4705350"/>
          <p14:tracePt t="98396" x="8589963" y="4705350"/>
          <p14:tracePt t="98403" x="8599488" y="4705350"/>
          <p14:tracePt t="98415" x="8609013" y="4705350"/>
          <p14:tracePt t="98431" x="8653463" y="4697413"/>
          <p14:tracePt t="98448" x="8661400" y="4697413"/>
          <p14:tracePt t="98465" x="8670925" y="4697413"/>
          <p14:tracePt t="98498" x="8697913" y="4697413"/>
          <p14:tracePt t="98515" x="8715375" y="4697413"/>
          <p14:tracePt t="98532" x="8777288" y="4697413"/>
          <p14:tracePt t="98548" x="8804275" y="4697413"/>
          <p14:tracePt t="98565" x="8831263" y="4697413"/>
          <p14:tracePt t="98581" x="8875713" y="4697413"/>
          <p14:tracePt t="98598" x="8939213" y="4697413"/>
          <p14:tracePt t="98615" x="9001125" y="4697413"/>
          <p14:tracePt t="98632" x="9082088" y="4714875"/>
          <p14:tracePt t="98648" x="9188450" y="4724400"/>
          <p14:tracePt t="98665" x="9215438" y="4724400"/>
          <p14:tracePt t="98682" x="9269413" y="4724400"/>
          <p14:tracePt t="98698" x="9331325" y="4741863"/>
          <p14:tracePt t="98715" x="9375775" y="4741863"/>
          <p14:tracePt t="98732" x="9439275" y="4751388"/>
          <p14:tracePt t="98749" x="9491663" y="4751388"/>
          <p14:tracePt t="98765" x="9545638" y="4776788"/>
          <p14:tracePt t="98781" x="9599613" y="4776788"/>
          <p14:tracePt t="98798" x="9634538" y="4776788"/>
          <p14:tracePt t="98815" x="9671050" y="4776788"/>
          <p14:tracePt t="98831" x="9688513" y="4776788"/>
          <p14:tracePt t="98848" x="9705975" y="4776788"/>
          <p14:tracePt t="98865" x="9715500" y="4776788"/>
          <p14:tracePt t="98881" x="9742488" y="4776788"/>
          <p14:tracePt t="98898" x="9777413" y="4759325"/>
          <p14:tracePt t="98915" x="9786938" y="4759325"/>
          <p14:tracePt t="98932" x="9796463" y="4751388"/>
          <p14:tracePt t="99036" x="9813925" y="4732338"/>
          <p14:tracePt t="99332" x="9831388" y="4724400"/>
          <p14:tracePt t="100859" x="9840913" y="4724400"/>
          <p14:tracePt t="100868" x="9848850" y="4732338"/>
          <p14:tracePt t="100876" x="9848850" y="4768850"/>
          <p14:tracePt t="100883" x="9848850" y="4776788"/>
          <p14:tracePt t="101437" x="9848850" y="4786313"/>
          <p14:tracePt t="101443" x="9848850" y="4795838"/>
          <p14:tracePt t="101467" x="9848850" y="4813300"/>
          <p14:tracePt t="101483" x="9848850" y="4830763"/>
          <p14:tracePt t="101492" x="9831388" y="4848225"/>
          <p14:tracePt t="101555" x="9823450" y="4857750"/>
          <p14:tracePt t="101564" x="9823450" y="4867275"/>
          <p14:tracePt t="101571" x="9813925" y="4884738"/>
          <p14:tracePt t="101581" x="9786938" y="4902200"/>
          <p14:tracePt t="101598" x="9742488" y="4938713"/>
          <p14:tracePt t="101615" x="9688513" y="4965700"/>
          <p14:tracePt t="101631" x="9626600" y="5000625"/>
          <p14:tracePt t="101648" x="9609138" y="5018088"/>
          <p14:tracePt t="101665" x="9599613" y="5027613"/>
          <p14:tracePt t="101681" x="9582150" y="5037138"/>
          <p14:tracePt t="101698" x="9474200" y="5062538"/>
          <p14:tracePt t="101715" x="9296400" y="5099050"/>
          <p14:tracePt t="101732" x="8912225" y="5153025"/>
          <p14:tracePt t="101748" x="8251825" y="5153025"/>
          <p14:tracePt t="101765" x="7724775" y="5153025"/>
          <p14:tracePt t="101781" x="7224713" y="5170488"/>
          <p14:tracePt t="101798" x="6751638" y="5214938"/>
          <p14:tracePt t="101815" x="6384925" y="5286375"/>
          <p14:tracePt t="101831" x="6170613" y="5303838"/>
          <p14:tracePt t="101848" x="5965825" y="5340350"/>
          <p14:tracePt t="101865" x="5857875" y="5322888"/>
          <p14:tracePt t="101881" x="5813425" y="5322888"/>
          <p14:tracePt t="102068" x="5813425" y="5357813"/>
          <p14:tracePt t="102075" x="5803900" y="5411788"/>
          <p14:tracePt t="102083" x="5795963" y="5419725"/>
          <p14:tracePt t="102098" x="5776913" y="5429250"/>
          <p14:tracePt t="102115" x="5759450" y="5429250"/>
          <p14:tracePt t="102132" x="5680075" y="5429250"/>
          <p14:tracePt t="102149" x="5634038" y="5429250"/>
          <p14:tracePt t="102165" x="5581650" y="5429250"/>
          <p14:tracePt t="102181" x="5429250" y="5429250"/>
          <p14:tracePt t="102198" x="5241925" y="5429250"/>
          <p14:tracePt t="102215" x="5000625" y="5429250"/>
          <p14:tracePt t="102231" x="4803775" y="5429250"/>
          <p14:tracePt t="102248" x="4687888" y="5394325"/>
          <p14:tracePt t="102265" x="4510088" y="5241925"/>
          <p14:tracePt t="102281" x="4500563" y="5116513"/>
          <p14:tracePt t="102436" x="4473575" y="5116513"/>
          <p14:tracePt t="102444" x="4456113" y="5197475"/>
          <p14:tracePt t="102451" x="4419600" y="5232400"/>
          <p14:tracePt t="102464" x="4402138" y="5232400"/>
          <p14:tracePt t="102482" x="4384675" y="5232400"/>
          <p14:tracePt t="102498" x="4375150" y="5187950"/>
          <p14:tracePt t="102515" x="4295775" y="5010150"/>
          <p14:tracePt t="102532" x="4081463" y="4527550"/>
          <p14:tracePt t="102549" x="3902075" y="4160838"/>
          <p14:tracePt t="102565" x="3732213" y="3786188"/>
          <p14:tracePt t="102581" x="3589338" y="3348038"/>
          <p14:tracePt t="102598" x="3536950" y="3170238"/>
          <p14:tracePt t="102615" x="3536950" y="3160713"/>
          <p14:tracePt t="102764" x="3527425" y="3160713"/>
          <p14:tracePt t="102772" x="3446463" y="3160713"/>
          <p14:tracePt t="102781" x="3232150" y="2946400"/>
          <p14:tracePt t="102798" x="2955925" y="2571750"/>
          <p14:tracePt t="102815" x="2741613" y="2224088"/>
          <p14:tracePt t="102831" x="2455863" y="1812925"/>
          <p14:tracePt t="102848" x="2017713" y="1322388"/>
          <p14:tracePt t="102865" x="1704975" y="1009650"/>
          <p14:tracePt t="102881" x="1527175" y="830263"/>
          <p14:tracePt t="102898" x="1455738" y="704850"/>
          <p14:tracePt t="102915" x="1455738" y="625475"/>
          <p14:tracePt t="102932" x="1465263" y="588963"/>
          <p14:tracePt t="102948" x="1490663" y="554038"/>
          <p14:tracePt t="102965" x="1509713" y="536575"/>
          <p14:tracePt t="102981" x="1527175" y="517525"/>
          <p14:tracePt t="102998" x="1527175" y="509588"/>
          <p14:tracePt t="103015" x="1527175" y="500063"/>
          <p14:tracePt t="103031" x="1527175" y="446088"/>
          <p14:tracePt t="103048" x="1527175" y="401638"/>
          <p14:tracePt t="103065" x="1490663" y="322263"/>
          <p14:tracePt t="103139" x="1527175" y="250825"/>
          <p14:tracePt t="103148" x="1527175" y="231775"/>
          <p14:tracePt t="103164" x="1527175" y="223838"/>
          <p14:tracePt t="103171" x="1527175" y="214313"/>
          <p14:tracePt t="103251" x="1527175" y="204788"/>
          <p14:tracePt t="103259" x="1527175" y="187325"/>
          <p14:tracePt t="103267" x="1527175" y="169863"/>
          <p14:tracePt t="103282" x="1527175" y="152400"/>
          <p14:tracePt t="103298" x="1527175" y="115888"/>
          <p14:tracePt t="104164" x="1374775" y="88900"/>
          <p14:tracePt t="104244" x="1374775" y="107950"/>
          <p14:tracePt t="104252" x="1428750" y="1254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3714" y="360620"/>
            <a:ext cx="10331117" cy="350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Course Description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course develops a basic understanding of the fundamentals and principles of analog circuits and electronic devices in electrical and electronic engineering. It covers differential and multistage amplifiers; frequency response; feedback, power amplifiers; filters and signal generators.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3714" y="3983457"/>
            <a:ext cx="6096000" cy="22744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b="1" dirty="0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Requisite : </a:t>
            </a:r>
            <a:endParaRPr lang="en-US" sz="2400" dirty="0" smtClean="0">
              <a:solidFill>
                <a:srgbClr val="0000C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EE090IU – Electronic Devices</a:t>
            </a:r>
            <a:endParaRPr lang="en-US" sz="24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b="1" dirty="0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Co-requisite:</a:t>
            </a:r>
            <a:r>
              <a:rPr lang="pt-BR" sz="2400" b="1" u="sng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4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pt-BR" sz="2400" b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US" sz="2400" b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EE062IU: Analog Electronics lab </a:t>
            </a:r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42"/>
    </mc:Choice>
    <mc:Fallback xmlns="">
      <p:transition spd="slow" advTm="3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15" x="822325" y="5018088"/>
          <p14:tracePt t="4680" x="822325" y="4991100"/>
          <p14:tracePt t="4688" x="822325" y="4938713"/>
          <p14:tracePt t="4698" x="822325" y="4867275"/>
          <p14:tracePt t="4714" x="803275" y="4714875"/>
          <p14:tracePt t="4731" x="803275" y="4473575"/>
          <p14:tracePt t="4748" x="803275" y="4160838"/>
          <p14:tracePt t="4764" x="785813" y="3786188"/>
          <p14:tracePt t="4781" x="750888" y="3375025"/>
          <p14:tracePt t="4798" x="750888" y="2928938"/>
          <p14:tracePt t="4814" x="750888" y="2527300"/>
          <p14:tracePt t="4832" x="750888" y="1955800"/>
          <p14:tracePt t="4848" x="750888" y="1670050"/>
          <p14:tracePt t="4865" x="750888" y="1473200"/>
          <p14:tracePt t="4881" x="750888" y="1374775"/>
          <p14:tracePt t="4898" x="750888" y="1330325"/>
          <p14:tracePt t="4914" x="758825" y="1285875"/>
          <p14:tracePt t="4931" x="758825" y="1223963"/>
          <p14:tracePt t="4948" x="822325" y="1108075"/>
          <p14:tracePt t="4964" x="822325" y="982663"/>
          <p14:tracePt t="4982" x="822325" y="857250"/>
          <p14:tracePt t="4998" x="822325" y="785813"/>
          <p14:tracePt t="5014" x="822325" y="704850"/>
          <p14:tracePt t="5031" x="822325" y="615950"/>
          <p14:tracePt t="5048" x="776288" y="509588"/>
          <p14:tracePt t="5065" x="731838" y="465138"/>
          <p14:tracePt t="5098" x="704850" y="465138"/>
          <p14:tracePt t="5114" x="679450" y="465138"/>
          <p14:tracePt t="5131" x="625475" y="465138"/>
          <p14:tracePt t="5148" x="571500" y="465138"/>
          <p14:tracePt t="5181" x="554038" y="490538"/>
          <p14:tracePt t="5198" x="544513" y="544513"/>
          <p14:tracePt t="5214" x="517525" y="581025"/>
          <p14:tracePt t="5231" x="509588" y="625475"/>
          <p14:tracePt t="5248" x="500063" y="642938"/>
          <p14:tracePt t="5265" x="490538" y="679450"/>
          <p14:tracePt t="5281" x="490538" y="687388"/>
          <p14:tracePt t="5298" x="473075" y="714375"/>
          <p14:tracePt t="5314" x="455613" y="731838"/>
          <p14:tracePt t="5331" x="438150" y="758825"/>
          <p14:tracePt t="5348" x="428625" y="768350"/>
          <p14:tracePt t="38330" x="490538" y="731838"/>
          <p14:tracePt t="38336" x="571500" y="642938"/>
          <p14:tracePt t="38346" x="615950" y="608013"/>
          <p14:tracePt t="38363" x="625475" y="581025"/>
          <p14:tracePt t="38379" x="625475" y="554038"/>
          <p14:tracePt t="38396" x="625475" y="401638"/>
          <p14:tracePt t="38413" x="660400" y="133350"/>
          <p14:tracePt t="39563" x="1428750" y="984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5558" y="513348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C14B4"/>
                </a:solidFill>
              </a:rPr>
              <a:t>How course outcomes are assessed:</a:t>
            </a:r>
          </a:p>
          <a:p>
            <a:endParaRPr lang="en-US" sz="2400" dirty="0">
              <a:solidFill>
                <a:srgbClr val="1C14B4"/>
              </a:solidFill>
            </a:endParaRPr>
          </a:p>
          <a:p>
            <a:r>
              <a:rPr lang="en-US" sz="2400" dirty="0"/>
              <a:t>Homework Problem, Class attendance, and Quizzes (30%)</a:t>
            </a:r>
          </a:p>
          <a:p>
            <a:r>
              <a:rPr lang="en-US" sz="2400" dirty="0"/>
              <a:t>Mid-term exam (30%)</a:t>
            </a:r>
          </a:p>
          <a:p>
            <a:r>
              <a:rPr lang="en-US" sz="2400" dirty="0"/>
              <a:t>Final Exam (40%)</a:t>
            </a:r>
          </a:p>
          <a:p>
            <a:r>
              <a:rPr lang="en-US" sz="2400" dirty="0"/>
              <a:t>Homework problems are assigned bi-weekly collected and graded by teaching assistant </a:t>
            </a:r>
            <a:r>
              <a:rPr lang="en-US" sz="2400" dirty="0" smtClean="0"/>
              <a:t>(Nguyen Bang Dang </a:t>
            </a:r>
            <a:r>
              <a:rPr lang="en-US" sz="2400" dirty="0" err="1" smtClean="0"/>
              <a:t>Huy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nbdhuy@hcmiu.edu.vn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355558" y="4048634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C14B4"/>
                </a:solidFill>
              </a:rPr>
              <a:t>Contact information:</a:t>
            </a:r>
          </a:p>
          <a:p>
            <a:r>
              <a:rPr lang="en-US" sz="2400" dirty="0"/>
              <a:t>Office hours: Tuesday morning, or by appointment @ O2.108</a:t>
            </a:r>
          </a:p>
          <a:p>
            <a:r>
              <a:rPr lang="en-US" sz="2400" dirty="0"/>
              <a:t>Contact information: tvsu@hcmiu.edu.vn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3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88"/>
    </mc:Choice>
    <mc:Fallback xmlns="">
      <p:transition spd="slow" advTm="67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77" x="741363" y="4956175"/>
          <p14:tracePt t="3557" x="741363" y="4929188"/>
          <p14:tracePt t="3565" x="731838" y="4857750"/>
          <p14:tracePt t="3574" x="731838" y="4714875"/>
          <p14:tracePt t="3590" x="669925" y="4510088"/>
          <p14:tracePt t="3607" x="615950" y="4286250"/>
          <p14:tracePt t="3624" x="581025" y="4133850"/>
          <p14:tracePt t="3640" x="581025" y="4037013"/>
          <p14:tracePt t="3657" x="741363" y="3768725"/>
          <p14:tracePt t="3674" x="919163" y="3527425"/>
          <p14:tracePt t="3690" x="1054100" y="3224213"/>
          <p14:tracePt t="3707" x="1125538" y="3000375"/>
          <p14:tracePt t="3724" x="1196975" y="2768600"/>
          <p14:tracePt t="3740" x="1196975" y="2660650"/>
          <p14:tracePt t="3757" x="1196975" y="2633663"/>
          <p14:tracePt t="3774" x="1169988" y="2589213"/>
          <p14:tracePt t="3791" x="1143000" y="2482850"/>
          <p14:tracePt t="3807" x="1143000" y="2455863"/>
          <p14:tracePt t="3824" x="1143000" y="2357438"/>
          <p14:tracePt t="3840" x="1143000" y="2214563"/>
          <p14:tracePt t="3857" x="1152525" y="2098675"/>
          <p14:tracePt t="3874" x="1152525" y="2009775"/>
          <p14:tracePt t="3891" x="1152525" y="1901825"/>
          <p14:tracePt t="3907" x="1152525" y="1822450"/>
          <p14:tracePt t="3923" x="1152525" y="1714500"/>
          <p14:tracePt t="3941" x="1152525" y="1616075"/>
          <p14:tracePt t="3957" x="1152525" y="1554163"/>
          <p14:tracePt t="3974" x="1152525" y="1527175"/>
          <p14:tracePt t="3991" x="1152525" y="1438275"/>
          <p14:tracePt t="4007" x="1152525" y="1322388"/>
          <p14:tracePt t="4024" x="1152525" y="1214438"/>
          <p14:tracePt t="4040" x="1152525" y="1125538"/>
          <p14:tracePt t="4057" x="1152525" y="928688"/>
          <p14:tracePt t="4074" x="1152525" y="803275"/>
          <p14:tracePt t="4090" x="1179513" y="714375"/>
          <p14:tracePt t="4107" x="1196975" y="652463"/>
          <p14:tracePt t="4124" x="1196975" y="642938"/>
          <p14:tracePt t="4429" x="1196975" y="652463"/>
          <p14:tracePt t="4437" x="1196975" y="660400"/>
          <p14:tracePt t="4509" x="1196975" y="679450"/>
          <p14:tracePt t="4581" x="1196975" y="687388"/>
          <p14:tracePt t="4590" x="1196975" y="704850"/>
          <p14:tracePt t="4605" x="1196975" y="714375"/>
          <p14:tracePt t="4629" x="1196975" y="731838"/>
          <p14:tracePt t="6245" x="1196975" y="741363"/>
          <p14:tracePt t="6253" x="1214438" y="750888"/>
          <p14:tracePt t="6261" x="1231900" y="776288"/>
          <p14:tracePt t="6273" x="1241425" y="785813"/>
          <p14:tracePt t="6290" x="1268413" y="822325"/>
          <p14:tracePt t="7285" x="1250950" y="822325"/>
          <p14:tracePt t="7293" x="1241425" y="830263"/>
          <p14:tracePt t="7309" x="1231900" y="830263"/>
          <p14:tracePt t="7909" x="1231900" y="839788"/>
          <p14:tracePt t="7917" x="1241425" y="847725"/>
          <p14:tracePt t="7925" x="1241425" y="857250"/>
          <p14:tracePt t="7940" x="1250950" y="866775"/>
          <p14:tracePt t="7957" x="1268413" y="919163"/>
          <p14:tracePt t="7974" x="1276350" y="938213"/>
          <p14:tracePt t="7990" x="1285875" y="938213"/>
          <p14:tracePt t="8045" x="1295400" y="955675"/>
          <p14:tracePt t="8053" x="1303338" y="965200"/>
          <p14:tracePt t="8077" x="1322388" y="982663"/>
          <p14:tracePt t="8149" x="1322388" y="1009650"/>
          <p14:tracePt t="8157" x="1339850" y="1036638"/>
          <p14:tracePt t="8174" x="1357313" y="1071563"/>
          <p14:tracePt t="8181" x="1357313" y="1081088"/>
          <p14:tracePt t="8197" x="1357313" y="1089025"/>
          <p14:tracePt t="8207" x="1357313" y="1098550"/>
          <p14:tracePt t="8223" x="1357313" y="1133475"/>
          <p14:tracePt t="8240" x="1357313" y="1179513"/>
          <p14:tracePt t="8257" x="1357313" y="1214438"/>
          <p14:tracePt t="8273" x="1357313" y="1241425"/>
          <p14:tracePt t="8309" x="1357313" y="1250950"/>
          <p14:tracePt t="8323" x="1357313" y="1285875"/>
          <p14:tracePt t="8340" x="1339850" y="1322388"/>
          <p14:tracePt t="8357" x="1339850" y="1339850"/>
          <p14:tracePt t="8413" x="1339850" y="1357313"/>
          <p14:tracePt t="8437" x="1330325" y="1366838"/>
          <p14:tracePt t="8509" x="1330325" y="1374775"/>
          <p14:tracePt t="8525" x="1330325" y="1393825"/>
          <p14:tracePt t="8541" x="1322388" y="1401763"/>
          <p14:tracePt t="8621" x="1322388" y="1419225"/>
          <p14:tracePt t="8637" x="1322388" y="1428750"/>
          <p14:tracePt t="11125" x="1322388" y="1446213"/>
          <p14:tracePt t="11141" x="1322388" y="1455738"/>
          <p14:tracePt t="11165" x="1322388" y="1465263"/>
          <p14:tracePt t="11173" x="1312863" y="1473200"/>
          <p14:tracePt t="11181" x="1303338" y="1490663"/>
          <p14:tracePt t="11190" x="1303338" y="1500188"/>
          <p14:tracePt t="11207" x="1303338" y="1509713"/>
          <p14:tracePt t="11223" x="1295400" y="1517650"/>
          <p14:tracePt t="11240" x="1295400" y="1554163"/>
          <p14:tracePt t="11256" x="1295400" y="1562100"/>
          <p14:tracePt t="11273" x="1285875" y="1581150"/>
          <p14:tracePt t="11290" x="1285875" y="1598613"/>
          <p14:tracePt t="11307" x="1285875" y="1616075"/>
          <p14:tracePt t="11323" x="1285875" y="1625600"/>
          <p14:tracePt t="11340" x="1285875" y="1652588"/>
          <p14:tracePt t="11357" x="1285875" y="1660525"/>
          <p14:tracePt t="11374" x="1285875" y="1679575"/>
          <p14:tracePt t="11391" x="1285875" y="1687513"/>
          <p14:tracePt t="11407" x="1285875" y="1731963"/>
          <p14:tracePt t="11423" x="1295400" y="1741488"/>
          <p14:tracePt t="11440" x="1303338" y="1776413"/>
          <p14:tracePt t="11457" x="1330325" y="1822450"/>
          <p14:tracePt t="11473" x="1330325" y="1830388"/>
          <p14:tracePt t="11490" x="1347788" y="1866900"/>
          <p14:tracePt t="11523" x="1347788" y="1884363"/>
          <p14:tracePt t="11540" x="1366838" y="1901825"/>
          <p14:tracePt t="11557" x="1366838" y="1938338"/>
          <p14:tracePt t="11574" x="1366838" y="1955800"/>
          <p14:tracePt t="11591" x="1366838" y="1990725"/>
          <p14:tracePt t="11607" x="1366838" y="2000250"/>
          <p14:tracePt t="11640" x="1366838" y="2009775"/>
          <p14:tracePt t="11656" x="1357313" y="2017713"/>
          <p14:tracePt t="11673" x="1357313" y="2036763"/>
          <p14:tracePt t="11690" x="1347788" y="2044700"/>
          <p14:tracePt t="11707" x="1339850" y="2054225"/>
          <p14:tracePt t="11733" x="1330325" y="2062163"/>
          <p14:tracePt t="12013" x="1330325" y="2081213"/>
          <p14:tracePt t="12029" x="1330325" y="2098675"/>
          <p14:tracePt t="12053" x="1330325" y="2108200"/>
          <p14:tracePt t="12093" x="1330325" y="2116138"/>
          <p14:tracePt t="12109" x="1330325" y="2133600"/>
          <p14:tracePt t="12125" x="1330325" y="2160588"/>
          <p14:tracePt t="12149" x="1357313" y="2187575"/>
          <p14:tracePt t="12157" x="1357313" y="2197100"/>
          <p14:tracePt t="12165" x="1357313" y="2205038"/>
          <p14:tracePt t="12174" x="1357313" y="2214563"/>
          <p14:tracePt t="12190" x="1357313" y="2259013"/>
          <p14:tracePt t="12207" x="1357313" y="2276475"/>
          <p14:tracePt t="12223" x="1374775" y="2330450"/>
          <p14:tracePt t="12240" x="1374775" y="2374900"/>
          <p14:tracePt t="12257" x="1374775" y="2393950"/>
          <p14:tracePt t="12273" x="1374775" y="2419350"/>
          <p14:tracePt t="12290" x="1374775" y="2428875"/>
          <p14:tracePt t="12307" x="1384300" y="2446338"/>
          <p14:tracePt t="12323" x="1384300" y="2473325"/>
          <p14:tracePt t="12340" x="1384300" y="2482850"/>
          <p14:tracePt t="12397" x="1393825" y="2490788"/>
          <p14:tracePt t="12973" x="1393825" y="2482850"/>
          <p14:tracePt t="13013" x="1393825" y="2473325"/>
          <p14:tracePt t="13029" x="1393825" y="2465388"/>
          <p14:tracePt t="13045" x="1393825" y="2438400"/>
          <p14:tracePt t="13053" x="1393825" y="2428875"/>
          <p14:tracePt t="13069" x="1393825" y="2419350"/>
          <p14:tracePt t="13093" x="1393825" y="2401888"/>
          <p14:tracePt t="13109" x="1393825" y="2393950"/>
          <p14:tracePt t="13125" x="1393825" y="2374900"/>
          <p14:tracePt t="13141" x="1393825" y="2366963"/>
          <p14:tracePt t="13149" x="1393825" y="2357438"/>
          <p14:tracePt t="13189" x="1393825" y="2339975"/>
          <p14:tracePt t="13221" x="1393825" y="2330450"/>
          <p14:tracePt t="13237" x="1393825" y="2312988"/>
          <p14:tracePt t="13253" x="1393825" y="2303463"/>
          <p14:tracePt t="13261" x="1393825" y="2286000"/>
          <p14:tracePt t="13273" x="1393825" y="2276475"/>
          <p14:tracePt t="13290" x="1393825" y="2251075"/>
          <p14:tracePt t="13306" x="1393825" y="2224088"/>
          <p14:tracePt t="13323" x="1374775" y="2205038"/>
          <p14:tracePt t="13340" x="1366838" y="2179638"/>
          <p14:tracePt t="13357" x="1366838" y="2152650"/>
          <p14:tracePt t="13374" x="1357313" y="2116138"/>
          <p14:tracePt t="13390" x="1357313" y="2108200"/>
          <p14:tracePt t="13407" x="1357313" y="2098675"/>
          <p14:tracePt t="13423" x="1357313" y="2044700"/>
          <p14:tracePt t="13440" x="1347788" y="1973263"/>
          <p14:tracePt t="13457" x="1330325" y="1919288"/>
          <p14:tracePt t="13473" x="1303338" y="1884363"/>
          <p14:tracePt t="13490" x="1303338" y="1839913"/>
          <p14:tracePt t="13506" x="1295400" y="1803400"/>
          <p14:tracePt t="13523" x="1295400" y="1768475"/>
          <p14:tracePt t="13540" x="1285875" y="1758950"/>
          <p14:tracePt t="13629" x="1285875" y="1751013"/>
          <p14:tracePt t="13645" x="1285875" y="1731963"/>
          <p14:tracePt t="13661" x="1285875" y="1714500"/>
          <p14:tracePt t="13677" x="1285875" y="1704975"/>
          <p14:tracePt t="13693" x="1285875" y="1697038"/>
          <p14:tracePt t="13709" x="1285875" y="1679575"/>
          <p14:tracePt t="16054" x="1285875" y="1670050"/>
          <p14:tracePt t="16701" x="1285875" y="1652588"/>
          <p14:tracePt t="22589" x="1295400" y="1660525"/>
          <p14:tracePt t="22606" x="1295400" y="1670050"/>
          <p14:tracePt t="22621" x="1295400" y="1679575"/>
          <p14:tracePt t="22629" x="1303338" y="1687513"/>
          <p14:tracePt t="22640" x="1303338" y="1697038"/>
          <p14:tracePt t="22661" x="1303338" y="1704975"/>
          <p14:tracePt t="22885" x="1303338" y="1714500"/>
          <p14:tracePt t="22909" x="1303338" y="1731963"/>
          <p14:tracePt t="22933" x="1303338" y="1751013"/>
          <p14:tracePt t="22997" x="1303338" y="1758950"/>
          <p14:tracePt t="23029" x="1303338" y="1768475"/>
          <p14:tracePt t="23053" x="1303338" y="1776413"/>
          <p14:tracePt t="23061" x="1303338" y="1795463"/>
          <p14:tracePt t="23077" x="1303338" y="1803400"/>
          <p14:tracePt t="23093" x="1303338" y="1812925"/>
          <p14:tracePt t="23106" x="1303338" y="1822450"/>
          <p14:tracePt t="23123" x="1303338" y="1830388"/>
          <p14:tracePt t="23139" x="1303338" y="1857375"/>
          <p14:tracePt t="25901" x="1295400" y="1874838"/>
          <p14:tracePt t="25941" x="1295400" y="1884363"/>
          <p14:tracePt t="25957" x="1295400" y="1911350"/>
          <p14:tracePt t="25965" x="1295400" y="1919288"/>
          <p14:tracePt t="25974" x="1295400" y="1928813"/>
          <p14:tracePt t="25990" x="1295400" y="1965325"/>
          <p14:tracePt t="26006" x="1295400" y="1990725"/>
          <p14:tracePt t="26023" x="1295400" y="2054225"/>
          <p14:tracePt t="26040" x="1295400" y="2098675"/>
          <p14:tracePt t="26056" x="1295400" y="2116138"/>
          <p14:tracePt t="26073" x="1295400" y="2143125"/>
          <p14:tracePt t="26089" x="1295400" y="2152650"/>
          <p14:tracePt t="26106" x="1295400" y="2179638"/>
          <p14:tracePt t="26123" x="1295400" y="2197100"/>
          <p14:tracePt t="26139" x="1295400" y="2205038"/>
          <p14:tracePt t="26157" x="1295400" y="2232025"/>
          <p14:tracePt t="26174" x="1295400" y="2241550"/>
          <p14:tracePt t="26190" x="1295400" y="2268538"/>
          <p14:tracePt t="26207" x="1295400" y="2303463"/>
          <p14:tracePt t="26253" x="1303338" y="2322513"/>
          <p14:tracePt t="26333" x="1322388" y="2330450"/>
          <p14:tracePt t="29485" x="1322388" y="2357438"/>
          <p14:tracePt t="29493" x="1322388" y="2374900"/>
          <p14:tracePt t="29501" x="1322388" y="2401888"/>
          <p14:tracePt t="29509" x="1322388" y="2411413"/>
          <p14:tracePt t="29522" x="1322388" y="2438400"/>
          <p14:tracePt t="29539" x="1322388" y="2465388"/>
          <p14:tracePt t="29556" x="1303338" y="2500313"/>
          <p14:tracePt t="29558" x="1303338" y="2509838"/>
          <p14:tracePt t="29573" x="1303338" y="2536825"/>
          <p14:tracePt t="29590" x="1295400" y="2562225"/>
          <p14:tracePt t="29606" x="1295400" y="2571750"/>
          <p14:tracePt t="29623" x="1295400" y="2581275"/>
          <p14:tracePt t="29656" x="1295400" y="2598738"/>
          <p14:tracePt t="29845" x="1295400" y="2608263"/>
          <p14:tracePt t="65061" x="1285875" y="2608263"/>
          <p14:tracePt t="65069" x="1169988" y="2608263"/>
          <p14:tracePt t="65077" x="1044575" y="2643188"/>
          <p14:tracePt t="65087" x="901700" y="2660650"/>
          <p14:tracePt t="65104" x="633413" y="2660650"/>
          <p14:tracePt t="65121" x="544513" y="2643188"/>
          <p14:tracePt t="65138" x="357188" y="2517775"/>
          <p14:tracePt t="65154" x="223838" y="2347913"/>
          <p14:tracePt t="65171" x="196850" y="2170113"/>
          <p14:tracePt t="65172" x="133350" y="2017713"/>
          <p14:tracePt t="65187" x="115888" y="1901825"/>
          <p14:tracePt t="65205" x="88900" y="1714500"/>
          <p14:tracePt t="65221" x="88900" y="1562100"/>
          <p14:tracePt t="65238" x="88900" y="1455738"/>
          <p14:tracePt t="65254" x="88900" y="1393825"/>
          <p14:tracePt t="65271" x="88900" y="1347788"/>
          <p14:tracePt t="65287" x="88900" y="1322388"/>
          <p14:tracePt t="65304" x="88900" y="1268413"/>
          <p14:tracePt t="65321" x="88900" y="1196975"/>
          <p14:tracePt t="65337" x="152400" y="1081088"/>
          <p14:tracePt t="65354" x="169863" y="1000125"/>
          <p14:tracePt t="65371" x="214313" y="946150"/>
          <p14:tracePt t="65387" x="250825" y="911225"/>
          <p14:tracePt t="65405" x="339725" y="812800"/>
          <p14:tracePt t="65421" x="419100" y="750888"/>
          <p14:tracePt t="65438" x="482600" y="696913"/>
          <p14:tracePt t="65454" x="598488" y="625475"/>
          <p14:tracePt t="65471" x="696913" y="554038"/>
          <p14:tracePt t="65487" x="803275" y="465138"/>
          <p14:tracePt t="65504" x="919163" y="393700"/>
          <p14:tracePt t="65821" x="1527175" y="107950"/>
          <p14:tracePt t="65869" x="1527175" y="88900"/>
          <p14:tracePt t="66720" x="1446213" y="88900"/>
          <p14:tracePt t="66861" x="1455738" y="98425"/>
          <p14:tracePt t="66885" x="1473200" y="98425"/>
          <p14:tracePt t="66893" x="1482725" y="98425"/>
          <p14:tracePt t="66904" x="1490663" y="107950"/>
          <p14:tracePt t="66920" x="1509713" y="125413"/>
          <p14:tracePt t="66937" x="1536700" y="133350"/>
          <p14:tracePt t="66954" x="1562100" y="142875"/>
          <p14:tracePt t="66970" x="1633538" y="152400"/>
          <p14:tracePt t="66987" x="1724025" y="223838"/>
          <p14:tracePt t="67005" x="2054225" y="401638"/>
          <p14:tracePt t="67021" x="2312988" y="571500"/>
          <p14:tracePt t="67038" x="2536825" y="750888"/>
          <p14:tracePt t="67054" x="2732088" y="928688"/>
          <p14:tracePt t="67071" x="2965450" y="1071563"/>
          <p14:tracePt t="67087" x="3089275" y="1169988"/>
          <p14:tracePt t="67104" x="3197225" y="1276350"/>
          <p14:tracePt t="67120" x="3286125" y="1374775"/>
          <p14:tracePt t="67137" x="3419475" y="1571625"/>
          <p14:tracePt t="67154" x="3490913" y="1670050"/>
          <p14:tracePt t="67171" x="3581400" y="1776413"/>
          <p14:tracePt t="67187" x="3633788" y="18224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3873" y="350410"/>
            <a:ext cx="9500937" cy="1858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Course Objective: </a:t>
            </a:r>
            <a:endParaRPr lang="en-US" sz="2400" dirty="0" smtClean="0">
              <a:solidFill>
                <a:srgbClr val="0000C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make sure students understand BJT, MOSFET. 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introduce students differential and multistage amplifiers; frequency response; feedback, power amplifiers; filters and signal generators.      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3872" y="2208676"/>
            <a:ext cx="9500937" cy="455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Lecture Topics: </a:t>
            </a:r>
            <a:endParaRPr lang="en-US" sz="2400" dirty="0" smtClean="0">
              <a:solidFill>
                <a:srgbClr val="0000CC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/>
              <a:t>Introduction to Analog </a:t>
            </a:r>
            <a:r>
              <a:rPr lang="en-US" sz="2000" dirty="0" smtClean="0"/>
              <a:t>Electronics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/>
              <a:t>Building blocks of Integrated Circuit </a:t>
            </a:r>
            <a:r>
              <a:rPr lang="en-US" sz="2000" dirty="0" smtClean="0"/>
              <a:t>Amplifiers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/>
              <a:t>Differential and Multistage </a:t>
            </a:r>
            <a:r>
              <a:rPr lang="en-US" sz="2000" dirty="0" smtClean="0"/>
              <a:t>Amplifiers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/>
              <a:t>Frequency </a:t>
            </a:r>
            <a:r>
              <a:rPr lang="en-US" sz="2000" dirty="0" smtClean="0"/>
              <a:t>Response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 smtClean="0"/>
              <a:t>Feedbacks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/>
              <a:t>Output Stages and Power </a:t>
            </a:r>
            <a:r>
              <a:rPr lang="en-US" sz="2000" dirty="0" smtClean="0"/>
              <a:t>Amplifiers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/>
              <a:t>Filters and Tuned Amplifiers </a:t>
            </a:r>
            <a:endParaRPr lang="en-US" sz="2000" dirty="0" smtClean="0"/>
          </a:p>
          <a:p>
            <a:pPr marL="342900" marR="0" lvl="0" indent="-3429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dirty="0"/>
              <a:t>Signal Generators and Waveform-shaping Circuits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5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85"/>
    </mc:Choice>
    <mc:Fallback xmlns="">
      <p:transition spd="slow" advTm="69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35" x="1036638" y="5018088"/>
          <p14:tracePt t="3883" x="1027113" y="5000625"/>
          <p14:tracePt t="3891" x="1027113" y="4946650"/>
          <p14:tracePt t="3904" x="1027113" y="4875213"/>
          <p14:tracePt t="3921" x="1009650" y="4776788"/>
          <p14:tracePt t="3937" x="955675" y="4714875"/>
          <p14:tracePt t="3954" x="723900" y="4643438"/>
          <p14:tracePt t="3971" x="608013" y="4598988"/>
          <p14:tracePt t="3988" x="625475" y="4473575"/>
          <p14:tracePt t="4004" x="723900" y="4214813"/>
          <p14:tracePt t="4020" x="795338" y="3919538"/>
          <p14:tracePt t="4037" x="830263" y="3633788"/>
          <p14:tracePt t="4054" x="830263" y="3394075"/>
          <p14:tracePt t="4070" x="830263" y="3357563"/>
          <p14:tracePt t="4087" x="785813" y="3286125"/>
          <p14:tracePt t="4104" x="776288" y="3116263"/>
          <p14:tracePt t="4121" x="776288" y="2990850"/>
          <p14:tracePt t="4137" x="776288" y="2884488"/>
          <p14:tracePt t="4154" x="776288" y="2697163"/>
          <p14:tracePt t="4171" x="723900" y="2259013"/>
          <p14:tracePt t="4188" x="687388" y="2009775"/>
          <p14:tracePt t="4204" x="687388" y="1839913"/>
          <p14:tracePt t="4220" x="687388" y="1751013"/>
          <p14:tracePt t="4237" x="633413" y="1616075"/>
          <p14:tracePt t="4254" x="625475" y="1536700"/>
          <p14:tracePt t="4270" x="608013" y="1428750"/>
          <p14:tracePt t="4287" x="598488" y="1357313"/>
          <p14:tracePt t="4304" x="588963" y="1295400"/>
          <p14:tracePt t="4320" x="571500" y="1231900"/>
          <p14:tracePt t="4337" x="544513" y="1125538"/>
          <p14:tracePt t="4354" x="544513" y="1044575"/>
          <p14:tracePt t="4371" x="527050" y="965200"/>
          <p14:tracePt t="4388" x="509588" y="919163"/>
          <p14:tracePt t="4404" x="509588" y="874713"/>
          <p14:tracePt t="4420" x="509588" y="857250"/>
          <p14:tracePt t="4652" x="509588" y="830263"/>
          <p14:tracePt t="4660" x="509588" y="822325"/>
          <p14:tracePt t="4675" x="509588" y="812800"/>
          <p14:tracePt t="4707" x="509588" y="803275"/>
          <p14:tracePt t="4715" x="517525" y="776288"/>
          <p14:tracePt t="4739" x="517525" y="768350"/>
          <p14:tracePt t="4763" x="527050" y="758825"/>
          <p14:tracePt t="4843" x="536575" y="750888"/>
          <p14:tracePt t="4851" x="588963" y="803275"/>
          <p14:tracePt t="4859" x="588963" y="884238"/>
          <p14:tracePt t="4871" x="598488" y="938213"/>
          <p14:tracePt t="4887" x="642938" y="1036638"/>
          <p14:tracePt t="4904" x="660400" y="1062038"/>
          <p14:tracePt t="5363" x="660400" y="1054100"/>
          <p14:tracePt t="5371" x="660400" y="1044575"/>
          <p14:tracePt t="5379" x="660400" y="1000125"/>
          <p14:tracePt t="5388" x="679450" y="973138"/>
          <p14:tracePt t="5404" x="723900" y="874713"/>
          <p14:tracePt t="5420" x="723900" y="839788"/>
          <p14:tracePt t="5437" x="731838" y="795338"/>
          <p14:tracePt t="5454" x="731838" y="785813"/>
          <p14:tracePt t="5470" x="731838" y="768350"/>
          <p14:tracePt t="5487" x="741363" y="741363"/>
          <p14:tracePt t="5539" x="741363" y="731838"/>
          <p14:tracePt t="5555" x="741363" y="704850"/>
          <p14:tracePt t="5571" x="741363" y="696913"/>
          <p14:tracePt t="5587" x="750888" y="679450"/>
          <p14:tracePt t="5859" x="750888" y="669925"/>
          <p14:tracePt t="5875" x="714375" y="669925"/>
          <p14:tracePt t="5883" x="696913" y="652463"/>
          <p14:tracePt t="5907" x="687388" y="642938"/>
          <p14:tracePt t="5931" x="660400" y="633413"/>
          <p14:tracePt t="5939" x="608013" y="633413"/>
          <p14:tracePt t="5947" x="536575" y="633413"/>
          <p14:tracePt t="5955" x="500063" y="633413"/>
          <p14:tracePt t="5971" x="446088" y="633413"/>
          <p14:tracePt t="13283" x="438150" y="633413"/>
          <p14:tracePt t="13291" x="401638" y="625475"/>
          <p14:tracePt t="13303" x="384175" y="625475"/>
          <p14:tracePt t="13320" x="330200" y="608013"/>
          <p14:tracePt t="13336" x="322263" y="608013"/>
          <p14:tracePt t="13451" x="303213" y="608013"/>
          <p14:tracePt t="13459" x="303213" y="633413"/>
          <p14:tracePt t="13470" x="312738" y="652463"/>
          <p14:tracePt t="13487" x="312738" y="714375"/>
          <p14:tracePt t="13503" x="339725" y="750888"/>
          <p14:tracePt t="13520" x="357188" y="776288"/>
          <p14:tracePt t="13536" x="366713" y="803275"/>
          <p14:tracePt t="13553" x="384175" y="822325"/>
          <p14:tracePt t="13570" x="393700" y="839788"/>
          <p14:tracePt t="13620" x="393700" y="847725"/>
          <p14:tracePt t="13636" x="393700" y="857250"/>
          <p14:tracePt t="13651" x="393700" y="866775"/>
          <p14:tracePt t="13699" x="393700" y="874713"/>
          <p14:tracePt t="13715" x="393700" y="911225"/>
          <p14:tracePt t="13723" x="393700" y="919163"/>
          <p14:tracePt t="13731" x="401638" y="928688"/>
          <p14:tracePt t="13739" x="401638" y="965200"/>
          <p14:tracePt t="13753" x="401638" y="973138"/>
          <p14:tracePt t="13770" x="411163" y="1009650"/>
          <p14:tracePt t="13787" x="411163" y="1017588"/>
          <p14:tracePt t="13804" x="419100" y="1036638"/>
          <p14:tracePt t="13820" x="419100" y="1071563"/>
          <p14:tracePt t="13837" x="428625" y="1108075"/>
          <p14:tracePt t="13853" x="446088" y="1125538"/>
          <p14:tracePt t="13963" x="455613" y="1152525"/>
          <p14:tracePt t="13987" x="465138" y="1160463"/>
          <p14:tracePt t="13995" x="473075" y="1169988"/>
          <p14:tracePt t="14020" x="500063" y="1187450"/>
          <p14:tracePt t="14163" x="509588" y="1187450"/>
          <p14:tracePt t="14219" x="517525" y="1204913"/>
          <p14:tracePt t="14227" x="536575" y="1204913"/>
          <p14:tracePt t="14237" x="554038" y="1204913"/>
          <p14:tracePt t="14253" x="571500" y="1204913"/>
          <p14:tracePt t="14270" x="588963" y="1204913"/>
          <p14:tracePt t="14303" x="598488" y="1204913"/>
          <p14:tracePt t="15163" x="608013" y="1214438"/>
          <p14:tracePt t="15179" x="608013" y="1223963"/>
          <p14:tracePt t="15187" x="608013" y="1231900"/>
          <p14:tracePt t="15195" x="608013" y="1241425"/>
          <p14:tracePt t="15204" x="608013" y="1250950"/>
          <p14:tracePt t="15220" x="608013" y="1295400"/>
          <p14:tracePt t="15237" x="608013" y="1339850"/>
          <p14:tracePt t="15253" x="608013" y="1384300"/>
          <p14:tracePt t="15270" x="608013" y="1401763"/>
          <p14:tracePt t="15287" x="608013" y="1438275"/>
          <p14:tracePt t="15320" x="608013" y="1446213"/>
          <p14:tracePt t="15336" x="608013" y="1455738"/>
          <p14:tracePt t="15353" x="608013" y="1465263"/>
          <p14:tracePt t="15443" x="608013" y="1490663"/>
          <p14:tracePt t="15451" x="608013" y="1500188"/>
          <p14:tracePt t="15459" x="598488" y="1527175"/>
          <p14:tracePt t="15475" x="598488" y="1544638"/>
          <p14:tracePt t="15486" x="598488" y="1554163"/>
          <p14:tracePt t="15503" x="588963" y="1581150"/>
          <p14:tracePt t="15520" x="588963" y="1608138"/>
          <p14:tracePt t="15536" x="588963" y="1616075"/>
          <p14:tracePt t="15553" x="588963" y="1625600"/>
          <p14:tracePt t="15570" x="588963" y="1652588"/>
          <p14:tracePt t="16203" x="588963" y="1660525"/>
          <p14:tracePt t="16220" x="598488" y="1679575"/>
          <p14:tracePt t="16227" x="615950" y="1679575"/>
          <p14:tracePt t="30411" x="625475" y="1704975"/>
          <p14:tracePt t="30419" x="625475" y="1731963"/>
          <p14:tracePt t="30427" x="625475" y="1768475"/>
          <p14:tracePt t="30436" x="625475" y="1785938"/>
          <p14:tracePt t="30452" x="625475" y="1866900"/>
          <p14:tracePt t="30469" x="625475" y="1973263"/>
          <p14:tracePt t="30486" x="608013" y="2081213"/>
          <p14:tracePt t="30502" x="588963" y="2179638"/>
          <p14:tracePt t="30519" x="561975" y="2224088"/>
          <p14:tracePt t="30536" x="561975" y="2251075"/>
          <p14:tracePt t="30552" x="517525" y="2286000"/>
          <p14:tracePt t="30569" x="455613" y="2322513"/>
          <p14:tracePt t="30586" x="428625" y="2339975"/>
          <p14:tracePt t="30603" x="411163" y="2347913"/>
          <p14:tracePt t="30907" x="411163" y="2357438"/>
          <p14:tracePt t="30915" x="411163" y="2374900"/>
          <p14:tracePt t="31003" x="411163" y="2401888"/>
          <p14:tracePt t="31011" x="411163" y="2419350"/>
          <p14:tracePt t="31027" x="411163" y="2438400"/>
          <p14:tracePt t="31036" x="411163" y="2455863"/>
          <p14:tracePt t="31075" x="411163" y="2465388"/>
          <p14:tracePt t="31083" x="411163" y="2473325"/>
          <p14:tracePt t="31091" x="411163" y="2482850"/>
          <p14:tracePt t="31107" x="411163" y="2509838"/>
          <p14:tracePt t="31119" x="411163" y="2517775"/>
          <p14:tracePt t="31251" x="419100" y="2527300"/>
          <p14:tracePt t="31323" x="428625" y="2536825"/>
          <p14:tracePt t="31355" x="438150" y="2544763"/>
          <p14:tracePt t="32084" x="465138" y="2562225"/>
          <p14:tracePt t="32099" x="465138" y="2571750"/>
          <p14:tracePt t="32107" x="465138" y="2581275"/>
          <p14:tracePt t="32119" x="465138" y="2589213"/>
          <p14:tracePt t="32135" x="473075" y="2633663"/>
          <p14:tracePt t="32152" x="473075" y="2670175"/>
          <p14:tracePt t="32169" x="482600" y="2687638"/>
          <p14:tracePt t="32186" x="482600" y="2732088"/>
          <p14:tracePt t="32203" x="500063" y="2795588"/>
          <p14:tracePt t="32219" x="500063" y="2847975"/>
          <p14:tracePt t="32236" x="527050" y="2928938"/>
          <p14:tracePt t="32252" x="536575" y="2982913"/>
          <p14:tracePt t="32269" x="536575" y="3000375"/>
          <p14:tracePt t="32286" x="536575" y="3036888"/>
          <p14:tracePt t="32302" x="536575" y="3054350"/>
          <p14:tracePt t="32319" x="536575" y="3098800"/>
          <p14:tracePt t="32336" x="536575" y="3160713"/>
          <p14:tracePt t="32352" x="527050" y="3241675"/>
          <p14:tracePt t="32369" x="517525" y="3348038"/>
          <p14:tracePt t="32386" x="490538" y="3446463"/>
          <p14:tracePt t="32403" x="465138" y="3581400"/>
          <p14:tracePt t="32419" x="438150" y="3660775"/>
          <p14:tracePt t="32436" x="438150" y="3705225"/>
          <p14:tracePt t="32452" x="419100" y="3813175"/>
          <p14:tracePt t="32469" x="411163" y="3902075"/>
          <p14:tracePt t="32486" x="384175" y="4037013"/>
          <p14:tracePt t="32502" x="384175" y="4143375"/>
          <p14:tracePt t="32519" x="347663" y="4224338"/>
          <p14:tracePt t="32536" x="347663" y="4303713"/>
          <p14:tracePt t="32552" x="347663" y="4411663"/>
          <p14:tracePt t="32569" x="322263" y="4483100"/>
          <p14:tracePt t="32587" x="312738" y="4562475"/>
          <p14:tracePt t="32588" x="312738" y="4616450"/>
          <p14:tracePt t="32603" x="295275" y="4679950"/>
          <p14:tracePt t="32620" x="285750" y="4759325"/>
          <p14:tracePt t="32636" x="285750" y="4830763"/>
          <p14:tracePt t="32652" x="276225" y="4911725"/>
          <p14:tracePt t="32669" x="258763" y="4991100"/>
          <p14:tracePt t="32686" x="250825" y="5010150"/>
          <p14:tracePt t="32702" x="250825" y="5054600"/>
          <p14:tracePt t="32719" x="250825" y="5062538"/>
          <p14:tracePt t="32736" x="250825" y="5072063"/>
          <p14:tracePt t="32752" x="250825" y="5108575"/>
          <p14:tracePt t="32769" x="250825" y="5153025"/>
          <p14:tracePt t="32786" x="250825" y="5187950"/>
          <p14:tracePt t="32803" x="250825" y="5232400"/>
          <p14:tracePt t="32820" x="250825" y="5241925"/>
          <p14:tracePt t="32836" x="250825" y="5268913"/>
          <p14:tracePt t="32852" x="250825" y="5286375"/>
          <p14:tracePt t="32869" x="250825" y="5313363"/>
          <p14:tracePt t="32886" x="250825" y="5322888"/>
          <p14:tracePt t="32902" x="250825" y="5330825"/>
          <p14:tracePt t="32919" x="250825" y="5367338"/>
          <p14:tracePt t="32936" x="250825" y="5375275"/>
          <p14:tracePt t="32952" x="250825" y="5384800"/>
          <p14:tracePt t="32969" x="258763" y="5419725"/>
          <p14:tracePt t="32986" x="258763" y="5438775"/>
          <p14:tracePt t="33003" x="258763" y="5465763"/>
          <p14:tracePt t="33019" x="258763" y="5554663"/>
          <p14:tracePt t="33036" x="258763" y="5608638"/>
          <p14:tracePt t="33052" x="276225" y="5688013"/>
          <p14:tracePt t="33069" x="285750" y="5776913"/>
          <p14:tracePt t="33086" x="285750" y="5840413"/>
          <p14:tracePt t="33102" x="312738" y="5902325"/>
          <p14:tracePt t="33119" x="347663" y="6018213"/>
          <p14:tracePt t="33136" x="393700" y="6205538"/>
          <p14:tracePt t="33152" x="419100" y="6323013"/>
          <p14:tracePt t="33169" x="438150" y="6411913"/>
          <p14:tracePt t="33186" x="438150" y="6491288"/>
          <p14:tracePt t="33203" x="465138" y="6581775"/>
          <p14:tracePt t="33499" x="465138" y="6465888"/>
          <p14:tracePt t="33507" x="465138" y="6411913"/>
          <p14:tracePt t="33519" x="465138" y="6357938"/>
          <p14:tracePt t="33536" x="473075" y="6188075"/>
          <p14:tracePt t="33552" x="490538" y="6054725"/>
          <p14:tracePt t="33569" x="509588" y="5840413"/>
          <p14:tracePt t="33586" x="544513" y="5545138"/>
          <p14:tracePt t="33587" x="544513" y="5357813"/>
          <p14:tracePt t="33603" x="544513" y="5000625"/>
          <p14:tracePt t="33620" x="544513" y="4670425"/>
          <p14:tracePt t="33636" x="544513" y="4402138"/>
          <p14:tracePt t="33652" x="544513" y="4232275"/>
          <p14:tracePt t="33669" x="544513" y="4108450"/>
          <p14:tracePt t="33686" x="544513" y="4017963"/>
          <p14:tracePt t="33702" x="544513" y="3902075"/>
          <p14:tracePt t="33720" x="544513" y="3795713"/>
          <p14:tracePt t="33736" x="544513" y="3687763"/>
          <p14:tracePt t="33752" x="544513" y="3625850"/>
          <p14:tracePt t="33769" x="544513" y="3598863"/>
          <p14:tracePt t="33786" x="544513" y="3589338"/>
          <p14:tracePt t="33803" x="544513" y="3517900"/>
          <p14:tracePt t="33819" x="544513" y="3473450"/>
          <p14:tracePt t="33836" x="544513" y="3429000"/>
          <p14:tracePt t="33869" x="544513" y="3419475"/>
          <p14:tracePt t="33886" x="544513" y="3402013"/>
          <p14:tracePt t="33907" x="544513" y="3384550"/>
          <p14:tracePt t="33931" x="544513" y="3375025"/>
          <p14:tracePt t="33939" x="544513" y="3348038"/>
          <p14:tracePt t="33955" x="544513" y="3313113"/>
          <p14:tracePt t="33969" x="527050" y="3286125"/>
          <p14:tracePt t="33986" x="517525" y="3251200"/>
          <p14:tracePt t="34002" x="517525" y="3241675"/>
          <p14:tracePt t="34036" x="517525" y="3232150"/>
          <p14:tracePt t="34043" x="517525" y="3205163"/>
          <p14:tracePt t="34059" x="509588" y="3179763"/>
          <p14:tracePt t="34069" x="490538" y="3170238"/>
          <p14:tracePt t="34086" x="482600" y="3160713"/>
          <p14:tracePt t="34163" x="482600" y="3152775"/>
          <p14:tracePt t="34195" x="482600" y="3143250"/>
          <p14:tracePt t="34275" x="482600" y="3133725"/>
          <p14:tracePt t="34307" x="482600" y="3125788"/>
          <p14:tracePt t="34363" x="482600" y="3098800"/>
          <p14:tracePt t="34419" x="482600" y="3089275"/>
          <p14:tracePt t="34443" x="482600" y="3081338"/>
          <p14:tracePt t="34459" x="482600" y="3071813"/>
          <p14:tracePt t="35187" x="482600" y="3062288"/>
          <p14:tracePt t="35211" x="500063" y="3062288"/>
          <p14:tracePt t="35227" x="509588" y="3062288"/>
          <p14:tracePt t="35236" x="527050" y="3062288"/>
          <p14:tracePt t="35243" x="536575" y="3054350"/>
          <p14:tracePt t="35253" x="544513" y="3036888"/>
          <p14:tracePt t="35339" x="554038" y="3036888"/>
          <p14:tracePt t="35979" x="581025" y="3036888"/>
          <p14:tracePt t="36035" x="588963" y="3044825"/>
          <p14:tracePt t="39107" x="598488" y="3044825"/>
          <p14:tracePt t="39115" x="608013" y="3044825"/>
          <p14:tracePt t="39179" x="633413" y="3044825"/>
          <p14:tracePt t="39587" x="642938" y="3054350"/>
          <p14:tracePt t="39603" x="642938" y="3062288"/>
          <p14:tracePt t="39611" x="642938" y="3071813"/>
          <p14:tracePt t="39620" x="642938" y="3089275"/>
          <p14:tracePt t="39636" x="642938" y="3108325"/>
          <p14:tracePt t="39652" x="652463" y="3133725"/>
          <p14:tracePt t="39668" x="660400" y="3179763"/>
          <p14:tracePt t="39685" x="660400" y="3214688"/>
          <p14:tracePt t="39702" x="679450" y="3241675"/>
          <p14:tracePt t="39718" x="679450" y="3251200"/>
          <p14:tracePt t="39735" x="679450" y="3259138"/>
          <p14:tracePt t="39752" x="679450" y="3268663"/>
          <p14:tracePt t="39769" x="679450" y="3313113"/>
          <p14:tracePt t="39785" x="679450" y="3322638"/>
          <p14:tracePt t="39802" x="679450" y="3357563"/>
          <p14:tracePt t="39836" x="679450" y="3375025"/>
          <p14:tracePt t="39852" x="679450" y="3394075"/>
          <p14:tracePt t="39869" x="679450" y="3402013"/>
          <p14:tracePt t="39885" x="679450" y="3419475"/>
          <p14:tracePt t="39971" x="679450" y="3429000"/>
          <p14:tracePt t="39978" x="679450" y="3446463"/>
          <p14:tracePt t="39987" x="679450" y="3455988"/>
          <p14:tracePt t="40003" x="679450" y="3465513"/>
          <p14:tracePt t="40019" x="679450" y="3482975"/>
          <p14:tracePt t="40035" x="679450" y="3500438"/>
          <p14:tracePt t="40171" x="679450" y="3509963"/>
          <p14:tracePt t="40395" x="679450" y="3517900"/>
          <p14:tracePt t="40403" x="679450" y="3527425"/>
          <p14:tracePt t="44764" x="669925" y="3562350"/>
          <p14:tracePt t="44772" x="669925" y="3571875"/>
          <p14:tracePt t="44785" x="660400" y="3598863"/>
          <p14:tracePt t="44802" x="642938" y="3633788"/>
          <p14:tracePt t="44819" x="625475" y="3697288"/>
          <p14:tracePt t="44836" x="615950" y="3795713"/>
          <p14:tracePt t="44852" x="588963" y="3830638"/>
          <p14:tracePt t="44868" x="588963" y="3857625"/>
          <p14:tracePt t="44902" x="571500" y="3884613"/>
          <p14:tracePt t="44923" x="571500" y="3894138"/>
          <p14:tracePt t="44935" x="571500" y="3929063"/>
          <p14:tracePt t="44952" x="571500" y="3973513"/>
          <p14:tracePt t="44969" x="561975" y="3990975"/>
          <p14:tracePt t="45027" x="561975" y="4000500"/>
          <p14:tracePt t="45035" x="561975" y="4027488"/>
          <p14:tracePt t="45043" x="561975" y="4037013"/>
          <p14:tracePt t="45059" x="561975" y="4044950"/>
          <p14:tracePt t="45069" x="561975" y="4054475"/>
          <p14:tracePt t="45107" x="561975" y="4062413"/>
          <p14:tracePt t="45131" x="581025" y="4071938"/>
          <p14:tracePt t="45155" x="588963" y="4081463"/>
          <p14:tracePt t="47699" x="598488" y="4098925"/>
          <p14:tracePt t="47715" x="608013" y="4108450"/>
          <p14:tracePt t="47731" x="608013" y="4125913"/>
          <p14:tracePt t="47739" x="608013" y="4133850"/>
          <p14:tracePt t="47771" x="608013" y="4143375"/>
          <p14:tracePt t="47787" x="608013" y="4152900"/>
          <p14:tracePt t="47803" x="608013" y="4179888"/>
          <p14:tracePt t="47811" x="615950" y="4205288"/>
          <p14:tracePt t="47819" x="625475" y="4214813"/>
          <p14:tracePt t="47835" x="625475" y="4259263"/>
          <p14:tracePt t="47852" x="642938" y="4313238"/>
          <p14:tracePt t="47868" x="642938" y="4357688"/>
          <p14:tracePt t="47885" x="669925" y="4419600"/>
          <p14:tracePt t="47902" x="679450" y="4500563"/>
          <p14:tracePt t="47918" x="696913" y="4518025"/>
          <p14:tracePt t="47963" x="696913" y="4527550"/>
          <p14:tracePt t="47995" x="696913" y="4545013"/>
          <p14:tracePt t="48043" x="696913" y="4554538"/>
          <p14:tracePt t="48091" x="696913" y="4562475"/>
          <p14:tracePt t="48107" x="696913" y="4581525"/>
          <p14:tracePt t="49747" x="696913" y="4589463"/>
          <p14:tracePt t="49755" x="696913" y="4608513"/>
          <p14:tracePt t="49771" x="714375" y="4616450"/>
          <p14:tracePt t="49787" x="714375" y="4652963"/>
          <p14:tracePt t="49795" x="714375" y="4660900"/>
          <p14:tracePt t="49803" x="714375" y="4670425"/>
          <p14:tracePt t="49819" x="714375" y="4687888"/>
          <p14:tracePt t="49835" x="714375" y="4724400"/>
          <p14:tracePt t="49868" x="714375" y="4741863"/>
          <p14:tracePt t="49885" x="714375" y="4759325"/>
          <p14:tracePt t="49901" x="714375" y="4795838"/>
          <p14:tracePt t="49918" x="714375" y="4803775"/>
          <p14:tracePt t="49935" x="714375" y="4822825"/>
          <p14:tracePt t="49951" x="714375" y="4857750"/>
          <p14:tracePt t="49968" x="714375" y="4867275"/>
          <p14:tracePt t="49985" x="714375" y="4875213"/>
          <p14:tracePt t="50001" x="714375" y="4902200"/>
          <p14:tracePt t="50018" x="714375" y="4911725"/>
          <p14:tracePt t="50035" x="714375" y="4919663"/>
          <p14:tracePt t="50052" x="696913" y="4956175"/>
          <p14:tracePt t="50068" x="687388" y="4983163"/>
          <p14:tracePt t="50139" x="687388" y="4991100"/>
          <p14:tracePt t="50155" x="687388" y="5010150"/>
          <p14:tracePt t="50171" x="687388" y="5018088"/>
          <p14:tracePt t="50187" x="687388" y="5027613"/>
          <p14:tracePt t="52027" x="687388" y="5045075"/>
          <p14:tracePt t="52035" x="687388" y="5062538"/>
          <p14:tracePt t="52043" x="687388" y="5072063"/>
          <p14:tracePt t="52052" x="687388" y="5081588"/>
          <p14:tracePt t="52068" x="669925" y="5126038"/>
          <p14:tracePt t="52085" x="660400" y="5160963"/>
          <p14:tracePt t="52102" x="652463" y="5224463"/>
          <p14:tracePt t="52118" x="642938" y="5241925"/>
          <p14:tracePt t="52135" x="642938" y="5286375"/>
          <p14:tracePt t="52151" x="625475" y="5367338"/>
          <p14:tracePt t="52169" x="625475" y="5419725"/>
          <p14:tracePt t="52185" x="615950" y="5465763"/>
          <p14:tracePt t="52201" x="615950" y="5491163"/>
          <p14:tracePt t="52219" x="615950" y="5537200"/>
          <p14:tracePt t="52235" x="598488" y="5616575"/>
          <p14:tracePt t="52252" x="588963" y="5670550"/>
          <p14:tracePt t="52268" x="581025" y="5680075"/>
          <p14:tracePt t="52307" x="581025" y="5715000"/>
          <p14:tracePt t="52347" x="588963" y="5715000"/>
          <p14:tracePt t="52371" x="615950" y="5715000"/>
          <p14:tracePt t="52387" x="625475" y="5715000"/>
          <p14:tracePt t="52515" x="633413" y="5715000"/>
          <p14:tracePt t="52531" x="660400" y="5697538"/>
          <p14:tracePt t="52547" x="669925" y="5697538"/>
          <p14:tracePt t="52555" x="679450" y="5688013"/>
          <p14:tracePt t="52619" x="687388" y="5670550"/>
          <p14:tracePt t="52643" x="696913" y="5661025"/>
          <p14:tracePt t="52940" x="704850" y="5643563"/>
          <p14:tracePt t="55555" x="704850" y="5653088"/>
          <p14:tracePt t="55563" x="704850" y="5661025"/>
          <p14:tracePt t="55579" x="704850" y="5670550"/>
          <p14:tracePt t="55587" x="704850" y="5680075"/>
          <p14:tracePt t="55603" x="704850" y="5697538"/>
          <p14:tracePt t="55618" x="704850" y="5724525"/>
          <p14:tracePt t="55635" x="704850" y="5751513"/>
          <p14:tracePt t="55652" x="704850" y="5768975"/>
          <p14:tracePt t="55668" x="704850" y="5776913"/>
          <p14:tracePt t="55684" x="704850" y="5786438"/>
          <p14:tracePt t="55701" x="704850" y="5813425"/>
          <p14:tracePt t="55718" x="704850" y="5840413"/>
          <p14:tracePt t="55735" x="704850" y="5884863"/>
          <p14:tracePt t="55751" x="704850" y="5956300"/>
          <p14:tracePt t="55768" x="704850" y="6000750"/>
          <p14:tracePt t="55785" x="704850" y="6018213"/>
          <p14:tracePt t="55801" x="714375" y="6045200"/>
          <p14:tracePt t="56035" x="731838" y="6054725"/>
          <p14:tracePt t="59115" x="731838" y="6062663"/>
          <p14:tracePt t="59123" x="731838" y="6089650"/>
          <p14:tracePt t="59135" x="731838" y="6099175"/>
          <p14:tracePt t="59155" x="731838" y="6108700"/>
          <p14:tracePt t="59168" x="731838" y="6143625"/>
          <p14:tracePt t="59185" x="714375" y="6180138"/>
          <p14:tracePt t="59202" x="704850" y="6205538"/>
          <p14:tracePt t="59203" x="704850" y="6215063"/>
          <p14:tracePt t="59218" x="687388" y="6242050"/>
          <p14:tracePt t="59243" x="687388" y="6251575"/>
          <p14:tracePt t="59259" x="687388" y="6269038"/>
          <p14:tracePt t="59269" x="669925" y="6286500"/>
          <p14:tracePt t="59284" x="660400" y="6330950"/>
          <p14:tracePt t="59301" x="652463" y="6367463"/>
          <p14:tracePt t="59318" x="633413" y="6394450"/>
          <p14:tracePt t="59334" x="625475" y="6402388"/>
          <p14:tracePt t="59515" x="625475" y="6419850"/>
          <p14:tracePt t="59523" x="625475" y="6438900"/>
          <p14:tracePt t="59534" x="625475" y="6446838"/>
          <p14:tracePt t="59551" x="625475" y="6473825"/>
          <p14:tracePt t="59568" x="625475" y="6500813"/>
          <p14:tracePt t="59584" x="625475" y="6527800"/>
          <p14:tracePt t="60547" x="625475" y="6491288"/>
          <p14:tracePt t="60732" x="625475" y="6483350"/>
          <p14:tracePt t="60747" x="625475" y="6473825"/>
          <p14:tracePt t="60803" x="625475" y="6465888"/>
          <p14:tracePt t="63524" x="625475" y="6456363"/>
          <p14:tracePt t="63531" x="633413" y="6429375"/>
          <p14:tracePt t="63547" x="652463" y="6419850"/>
          <p14:tracePt t="63555" x="652463" y="6384925"/>
          <p14:tracePt t="63567" x="660400" y="6348413"/>
          <p14:tracePt t="63584" x="669925" y="6313488"/>
          <p14:tracePt t="63602" x="687388" y="6205538"/>
          <p14:tracePt t="63617" x="687388" y="6116638"/>
          <p14:tracePt t="63635" x="750888" y="5857875"/>
          <p14:tracePt t="63651" x="785813" y="5608638"/>
          <p14:tracePt t="63668" x="803275" y="5348288"/>
          <p14:tracePt t="63684" x="803275" y="5108575"/>
          <p14:tracePt t="63701" x="803275" y="4795838"/>
          <p14:tracePt t="63718" x="803275" y="4367213"/>
          <p14:tracePt t="63734" x="803275" y="3965575"/>
          <p14:tracePt t="63751" x="795338" y="3633788"/>
          <p14:tracePt t="63768" x="723900" y="3402013"/>
          <p14:tracePt t="63784" x="660400" y="3241675"/>
          <p14:tracePt t="63801" x="642938" y="3179763"/>
          <p14:tracePt t="63818" x="633413" y="3108325"/>
          <p14:tracePt t="63834" x="581025" y="2874963"/>
          <p14:tracePt t="63852" x="554038" y="2741613"/>
          <p14:tracePt t="63868" x="509588" y="2608263"/>
          <p14:tracePt t="63884" x="490538" y="2500313"/>
          <p14:tracePt t="63901" x="482600" y="2374900"/>
          <p14:tracePt t="63918" x="446088" y="2179638"/>
          <p14:tracePt t="63934" x="428625" y="2062163"/>
          <p14:tracePt t="63951" x="428625" y="1938338"/>
          <p14:tracePt t="63967" x="428625" y="1812925"/>
          <p14:tracePt t="63984" x="428625" y="1724025"/>
          <p14:tracePt t="64001" x="438150" y="1670050"/>
          <p14:tracePt t="64017" x="438150" y="1633538"/>
          <p14:tracePt t="64052" x="438150" y="1608138"/>
          <p14:tracePt t="64068" x="455613" y="1554163"/>
          <p14:tracePt t="64084" x="490538" y="1473200"/>
          <p14:tracePt t="64101" x="517525" y="1411288"/>
          <p14:tracePt t="64117" x="536575" y="1357313"/>
          <p14:tracePt t="64163" x="536575" y="1347788"/>
          <p14:tracePt t="64171" x="554038" y="1322388"/>
          <p14:tracePt t="64184" x="554038" y="1312863"/>
          <p14:tracePt t="64201" x="581025" y="1276350"/>
          <p14:tracePt t="64217" x="588963" y="1231900"/>
          <p14:tracePt t="64235" x="633413" y="1169988"/>
          <p14:tracePt t="64299" x="652463" y="1152525"/>
          <p14:tracePt t="64307" x="660400" y="1125538"/>
          <p14:tracePt t="64317" x="669925" y="1116013"/>
          <p14:tracePt t="64334" x="696913" y="1071563"/>
          <p14:tracePt t="64351" x="731838" y="1036638"/>
          <p14:tracePt t="64367" x="741363" y="1027113"/>
          <p14:tracePt t="64384" x="750888" y="1017588"/>
          <p14:tracePt t="64418" x="785813" y="982663"/>
          <p14:tracePt t="64435" x="830263" y="946150"/>
          <p14:tracePt t="64451" x="857250" y="928688"/>
          <p14:tracePt t="64531" x="866775" y="928688"/>
          <p14:tracePt t="64539" x="874713" y="919163"/>
          <p14:tracePt t="64550" x="884238" y="911225"/>
          <p14:tracePt t="64567" x="919163" y="893763"/>
          <p14:tracePt t="64584" x="955675" y="874713"/>
          <p14:tracePt t="64601" x="982663" y="857250"/>
          <p14:tracePt t="64618" x="990600" y="857250"/>
          <p14:tracePt t="64635" x="1017588" y="839788"/>
          <p14:tracePt t="64651" x="1044575" y="803275"/>
          <p14:tracePt t="64668" x="1116013" y="768350"/>
          <p14:tracePt t="64684" x="1152525" y="731838"/>
          <p14:tracePt t="64701" x="1196975" y="696913"/>
          <p14:tracePt t="64717" x="1196975" y="687388"/>
          <p14:tracePt t="64734" x="1204913" y="679450"/>
          <p14:tracePt t="64755" x="1214438" y="660400"/>
          <p14:tracePt t="64771" x="1214438" y="642938"/>
          <p14:tracePt t="64784" x="1223963" y="633413"/>
          <p14:tracePt t="64801" x="1250950" y="608013"/>
          <p14:tracePt t="64818" x="1250950" y="588963"/>
          <p14:tracePt t="64834" x="1268413" y="561975"/>
          <p14:tracePt t="64851" x="1268413" y="554038"/>
          <p14:tracePt t="64868" x="1268413" y="536575"/>
          <p14:tracePt t="64884" x="1268413" y="527050"/>
          <p14:tracePt t="64901" x="1285875" y="490538"/>
          <p14:tracePt t="64918" x="1295400" y="473075"/>
          <p14:tracePt t="64934" x="1312863" y="465138"/>
          <p14:tracePt t="64951" x="1312863" y="428625"/>
          <p14:tracePt t="64967" x="1322388" y="401638"/>
          <p14:tracePt t="64984" x="1330325" y="384175"/>
          <p14:tracePt t="66051" x="1544638" y="115888"/>
          <p14:tracePt t="66059" x="1571625" y="115888"/>
          <p14:tracePt t="66068" x="1581150" y="115888"/>
          <p14:tracePt t="66084" x="1670050" y="115888"/>
          <p14:tracePt t="66101" x="1839913" y="125413"/>
          <p14:tracePt t="66117" x="2089150" y="196850"/>
          <p14:tracePt t="66134" x="2312988" y="250825"/>
          <p14:tracePt t="66151" x="2465388" y="268288"/>
          <p14:tracePt t="66168" x="2554288" y="276225"/>
          <p14:tracePt t="66184" x="2633663" y="276225"/>
          <p14:tracePt t="66201" x="2697163" y="276225"/>
          <p14:tracePt t="66217" x="2705100" y="276225"/>
          <p14:tracePt t="66234" x="2751138" y="276225"/>
          <p14:tracePt t="66275" x="2759075" y="276225"/>
          <p14:tracePt t="66379" x="2768600" y="276225"/>
          <p14:tracePt t="66395" x="2795588" y="276225"/>
          <p14:tracePt t="66419" x="2803525" y="276225"/>
          <p14:tracePt t="66435" x="2813050" y="276225"/>
          <p14:tracePt t="66451" x="2822575" y="276225"/>
          <p14:tracePt t="66468" x="2857500" y="285750"/>
          <p14:tracePt t="66475" x="2857500" y="303213"/>
          <p14:tracePt t="66499" x="2857500" y="312738"/>
          <p14:tracePt t="66515" x="2857500" y="322263"/>
          <p14:tracePt t="66523" x="2857500" y="330200"/>
          <p14:tracePt t="66563" x="2847975" y="330200"/>
          <p14:tracePt t="67515" x="2822575" y="330200"/>
          <p14:tracePt t="67523" x="2751138" y="330200"/>
          <p14:tracePt t="67534" x="2679700" y="330200"/>
          <p14:tracePt t="67551" x="2509838" y="330200"/>
          <p14:tracePt t="67567" x="2241550" y="330200"/>
          <p14:tracePt t="67584" x="2071688" y="330200"/>
          <p14:tracePt t="67601" x="1928813" y="330200"/>
          <p14:tracePt t="67617" x="1803400" y="330200"/>
          <p14:tracePt t="67635" x="1608138" y="330200"/>
          <p14:tracePt t="68867" x="1465263" y="71438"/>
          <p14:tracePt t="69171" x="1473200" y="71438"/>
          <p14:tracePt t="69179" x="1482725" y="71438"/>
          <p14:tracePt t="69187" x="1500188" y="71438"/>
          <p14:tracePt t="69211" x="1517650" y="71438"/>
          <p14:tracePt t="69219" x="1554163" y="80963"/>
          <p14:tracePt t="69235" x="1562100" y="80963"/>
          <p14:tracePt t="69251" x="1608138" y="107950"/>
          <p14:tracePt t="69268" x="1670050" y="125413"/>
          <p14:tracePt t="69284" x="1741488" y="1428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66210" y="344905"/>
            <a:ext cx="6477000" cy="118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u="sng" dirty="0">
                <a:solidFill>
                  <a:srgbClr val="FF0000"/>
                </a:solidFill>
              </a:rPr>
              <a:t>Lecture # 1:</a:t>
            </a:r>
            <a:r>
              <a:rPr lang="en-US" altLang="en-US" b="1" dirty="0">
                <a:solidFill>
                  <a:srgbClr val="FF0000"/>
                </a:solidFill>
              </a:rPr>
              <a:t> Introduction to</a:t>
            </a:r>
            <a:br>
              <a:rPr lang="en-US" altLang="en-US" b="1" dirty="0">
                <a:solidFill>
                  <a:srgbClr val="FF0000"/>
                </a:solidFill>
              </a:rPr>
            </a:br>
            <a:r>
              <a:rPr lang="en-US" altLang="en-US" b="1" dirty="0">
                <a:solidFill>
                  <a:srgbClr val="FF0000"/>
                </a:solidFill>
              </a:rPr>
              <a:t>Analog </a:t>
            </a:r>
            <a:r>
              <a:rPr lang="en-US" altLang="en-US" b="1" dirty="0" smtClean="0">
                <a:solidFill>
                  <a:srgbClr val="FF0000"/>
                </a:solidFill>
              </a:rPr>
              <a:t>Electronics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69757" y="1713456"/>
            <a:ext cx="6357674" cy="5675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smtClean="0"/>
              <a:t>Electronic circuits in modern systems</a:t>
            </a:r>
            <a:endParaRPr lang="en-US" alt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68" y="2466473"/>
            <a:ext cx="8632684" cy="40033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83"/>
    </mc:Choice>
    <mc:Fallback xmlns="">
      <p:transition spd="slow" advTm="95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46" x="1054100" y="4929188"/>
          <p14:tracePt t="3727" x="1062038" y="4929188"/>
          <p14:tracePt t="3735" x="1089025" y="4919663"/>
          <p14:tracePt t="3746" x="1152525" y="4857750"/>
          <p14:tracePt t="3763" x="1223963" y="4724400"/>
          <p14:tracePt t="3779" x="1303338" y="4616450"/>
          <p14:tracePt t="3796" x="1374775" y="4500563"/>
          <p14:tracePt t="3813" x="1455738" y="4375150"/>
          <p14:tracePt t="3829" x="1517650" y="4197350"/>
          <p14:tracePt t="3846" x="1571625" y="3990975"/>
          <p14:tracePt t="3863" x="1660525" y="3616325"/>
          <p14:tracePt t="3880" x="1731963" y="3367088"/>
          <p14:tracePt t="3896" x="1795463" y="3143250"/>
          <p14:tracePt t="3913" x="1847850" y="2874963"/>
          <p14:tracePt t="3929" x="1893888" y="2670175"/>
          <p14:tracePt t="3946" x="1911350" y="2482850"/>
          <p14:tracePt t="3963" x="1928813" y="2276475"/>
          <p14:tracePt t="3979" x="1965325" y="2179638"/>
          <p14:tracePt t="3996" x="1973263" y="2071688"/>
          <p14:tracePt t="4013" x="1973263" y="1946275"/>
          <p14:tracePt t="4029" x="1973263" y="1866900"/>
          <p14:tracePt t="4046" x="1973263" y="1776413"/>
          <p14:tracePt t="4063" x="2036763" y="1500188"/>
          <p14:tracePt t="4080" x="2054225" y="1330325"/>
          <p14:tracePt t="4096" x="2054225" y="1196975"/>
          <p14:tracePt t="4113" x="2054225" y="1125538"/>
          <p14:tracePt t="4130" x="2054225" y="1081088"/>
          <p14:tracePt t="4146" x="2054225" y="1044575"/>
          <p14:tracePt t="4163" x="2054225" y="1009650"/>
          <p14:tracePt t="4255" x="2054225" y="1000125"/>
          <p14:tracePt t="4263" x="2062163" y="982663"/>
          <p14:tracePt t="4279" x="2062163" y="965200"/>
          <p14:tracePt t="4407" x="2081213" y="955675"/>
          <p14:tracePt t="4471" x="2081213" y="946150"/>
          <p14:tracePt t="4623" x="2081213" y="938213"/>
          <p14:tracePt t="4679" x="2081213" y="919163"/>
          <p14:tracePt t="5303" x="2089150" y="893763"/>
          <p14:tracePt t="5311" x="2116138" y="866775"/>
          <p14:tracePt t="5319" x="2170113" y="822325"/>
          <p14:tracePt t="5329" x="2214563" y="795338"/>
          <p14:tracePt t="5346" x="2251075" y="776288"/>
          <p14:tracePt t="5363" x="2295525" y="723900"/>
          <p14:tracePt t="5379" x="2384425" y="625475"/>
          <p14:tracePt t="5396" x="2465388" y="554038"/>
          <p14:tracePt t="5413" x="2500313" y="527050"/>
          <p14:tracePt t="5647" x="2490788" y="527050"/>
          <p14:tracePt t="5663" x="2455863" y="527050"/>
          <p14:tracePt t="5671" x="2446338" y="527050"/>
          <p14:tracePt t="5680" x="2438400" y="527050"/>
          <p14:tracePt t="5696" x="2411413" y="527050"/>
          <p14:tracePt t="5713" x="2401888" y="544513"/>
          <p14:tracePt t="5729" x="2393950" y="554038"/>
          <p14:tracePt t="5751" x="2384425" y="561975"/>
          <p14:tracePt t="5887" x="2374900" y="571500"/>
          <p14:tracePt t="5895" x="2366963" y="571500"/>
          <p14:tracePt t="5903" x="2357438" y="581025"/>
          <p14:tracePt t="5912" x="2339975" y="588963"/>
          <p14:tracePt t="5929" x="2330450" y="615950"/>
          <p14:tracePt t="5946" x="2322513" y="625475"/>
          <p14:tracePt t="6071" x="2322513" y="642938"/>
          <p14:tracePt t="12184" x="2322513" y="652463"/>
          <p14:tracePt t="12192" x="2322513" y="704850"/>
          <p14:tracePt t="12199" x="2322513" y="741363"/>
          <p14:tracePt t="12212" x="2322513" y="795338"/>
          <p14:tracePt t="12229" x="2322513" y="901700"/>
          <p14:tracePt t="12245" x="2295525" y="1000125"/>
          <p14:tracePt t="12263" x="2259013" y="1223963"/>
          <p14:tracePt t="12279" x="2241550" y="1401763"/>
          <p14:tracePt t="12296" x="2241550" y="1544638"/>
          <p14:tracePt t="12312" x="2241550" y="1652588"/>
          <p14:tracePt t="12329" x="2241550" y="1697038"/>
          <p14:tracePt t="12375" x="2224088" y="1724025"/>
          <p14:tracePt t="12390" x="2224088" y="1731963"/>
          <p14:tracePt t="12399" x="2224088" y="1758950"/>
          <p14:tracePt t="12412" x="2224088" y="1768475"/>
          <p14:tracePt t="12471" x="2224088" y="1776413"/>
          <p14:tracePt t="12487" x="2224088" y="1785938"/>
          <p14:tracePt t="12496" x="2224088" y="1812925"/>
          <p14:tracePt t="12503" x="2224088" y="1822450"/>
          <p14:tracePt t="12575" x="2224088" y="1830388"/>
          <p14:tracePt t="12583" x="2224088" y="1839913"/>
          <p14:tracePt t="12591" x="2224088" y="1857375"/>
          <p14:tracePt t="12599" x="2224088" y="1874838"/>
          <p14:tracePt t="12612" x="2224088" y="1884363"/>
          <p14:tracePt t="12639" x="2224088" y="1893888"/>
          <p14:tracePt t="12655" x="2224088" y="1911350"/>
          <p14:tracePt t="12663" x="2224088" y="1919288"/>
          <p14:tracePt t="12679" x="2224088" y="1938338"/>
          <p14:tracePt t="12727" x="2224088" y="1946275"/>
          <p14:tracePt t="13111" x="2259013" y="1955800"/>
          <p14:tracePt t="13119" x="2347913" y="1946275"/>
          <p14:tracePt t="13129" x="2455863" y="1893888"/>
          <p14:tracePt t="13146" x="2509838" y="1893888"/>
          <p14:tracePt t="15919" x="2527300" y="1893888"/>
          <p14:tracePt t="15927" x="2660650" y="1938338"/>
          <p14:tracePt t="15935" x="2919413" y="2062163"/>
          <p14:tracePt t="15945" x="3098800" y="2187575"/>
          <p14:tracePt t="15962" x="3152775" y="2224088"/>
          <p14:tracePt t="15979" x="3160713" y="2241550"/>
          <p14:tracePt t="15995" x="3160713" y="2259013"/>
          <p14:tracePt t="16012" x="3286125" y="2286000"/>
          <p14:tracePt t="16029" x="3509963" y="2322513"/>
          <p14:tracePt t="16045" x="3705225" y="2357438"/>
          <p14:tracePt t="16063" x="3990975" y="2446338"/>
          <p14:tracePt t="16080" x="4152900" y="2509838"/>
          <p14:tracePt t="16096" x="4295775" y="2608263"/>
          <p14:tracePt t="16112" x="4384675" y="2697163"/>
          <p14:tracePt t="16129" x="4500563" y="2786063"/>
          <p14:tracePt t="16146" x="4581525" y="2847975"/>
          <p14:tracePt t="16162" x="4705350" y="2919413"/>
          <p14:tracePt t="16179" x="4786313" y="2955925"/>
          <p14:tracePt t="16215" x="4795838" y="2965450"/>
          <p14:tracePt t="16407" x="4795838" y="2982913"/>
          <p14:tracePt t="16415" x="4776788" y="2982913"/>
          <p14:tracePt t="16423" x="4751388" y="2982913"/>
          <p14:tracePt t="16431" x="4724400" y="2982913"/>
          <p14:tracePt t="16446" x="4652963" y="3009900"/>
          <p14:tracePt t="16462" x="4537075" y="3036888"/>
          <p14:tracePt t="16479" x="4456113" y="3062288"/>
          <p14:tracePt t="16496" x="4384675" y="3098800"/>
          <p14:tracePt t="16512" x="4330700" y="3160713"/>
          <p14:tracePt t="16529" x="4322763" y="3241675"/>
          <p14:tracePt t="16545" x="4313238" y="3348038"/>
          <p14:tracePt t="16562" x="4295775" y="3455988"/>
          <p14:tracePt t="16579" x="4259263" y="3509963"/>
          <p14:tracePt t="16596" x="4259263" y="3527425"/>
          <p14:tracePt t="16612" x="4259263" y="3589338"/>
          <p14:tracePt t="16629" x="4259263" y="3660775"/>
          <p14:tracePt t="16645" x="4259263" y="3741738"/>
          <p14:tracePt t="16663" x="4276725" y="3803650"/>
          <p14:tracePt t="16678" x="4295775" y="3867150"/>
          <p14:tracePt t="16696" x="4348163" y="3938588"/>
          <p14:tracePt t="16712" x="4419600" y="4017963"/>
          <p14:tracePt t="16729" x="4537075" y="4143375"/>
          <p14:tracePt t="16745" x="4633913" y="4214813"/>
          <p14:tracePt t="16762" x="4697413" y="4268788"/>
          <p14:tracePt t="16779" x="4776788" y="4313238"/>
          <p14:tracePt t="16795" x="4822825" y="4340225"/>
          <p14:tracePt t="16812" x="4830763" y="4348163"/>
          <p14:tracePt t="16829" x="4867275" y="4367213"/>
          <p14:tracePt t="16846" x="4902200" y="4402138"/>
          <p14:tracePt t="16863" x="5037138" y="4545013"/>
          <p14:tracePt t="16879" x="5160963" y="4633913"/>
          <p14:tracePt t="16896" x="5259388" y="4687888"/>
          <p14:tracePt t="16912" x="5367338" y="4714875"/>
          <p14:tracePt t="16929" x="5465763" y="4776788"/>
          <p14:tracePt t="16945" x="5581650" y="4786313"/>
          <p14:tracePt t="16962" x="5724525" y="4822825"/>
          <p14:tracePt t="16979" x="5894388" y="4822825"/>
          <p14:tracePt t="16995" x="6027738" y="4822825"/>
          <p14:tracePt t="17012" x="6170613" y="4822825"/>
          <p14:tracePt t="17029" x="6251575" y="4813300"/>
          <p14:tracePt t="17045" x="6323013" y="4803775"/>
          <p14:tracePt t="17063" x="6518275" y="4697413"/>
          <p14:tracePt t="17079" x="6705600" y="4572000"/>
          <p14:tracePt t="17096" x="6848475" y="4491038"/>
          <p14:tracePt t="17112" x="7018338" y="4411663"/>
          <p14:tracePt t="17128" x="7161213" y="4313238"/>
          <p14:tracePt t="17145" x="7358063" y="4152900"/>
          <p14:tracePt t="17162" x="7466013" y="4054475"/>
          <p14:tracePt t="17178" x="7545388" y="3911600"/>
          <p14:tracePt t="17195" x="7608888" y="3751263"/>
          <p14:tracePt t="17212" x="7670800" y="3581400"/>
          <p14:tracePt t="17229" x="7697788" y="3455988"/>
          <p14:tracePt t="17245" x="7715250" y="3322638"/>
          <p14:tracePt t="17262" x="7742238" y="3214688"/>
          <p14:tracePt t="17279" x="7742238" y="3044825"/>
          <p14:tracePt t="17296" x="7742238" y="2990850"/>
          <p14:tracePt t="17312" x="7742238" y="2928938"/>
          <p14:tracePt t="17329" x="7742238" y="2847975"/>
          <p14:tracePt t="17346" x="7715250" y="2803525"/>
          <p14:tracePt t="17362" x="7653338" y="2759075"/>
          <p14:tracePt t="17379" x="7608888" y="2714625"/>
          <p14:tracePt t="17395" x="7483475" y="2660650"/>
          <p14:tracePt t="17412" x="7304088" y="2589213"/>
          <p14:tracePt t="17429" x="7170738" y="2562225"/>
          <p14:tracePt t="17445" x="6919913" y="2490788"/>
          <p14:tracePt t="17463" x="6572250" y="2401888"/>
          <p14:tracePt t="17479" x="6303963" y="2366963"/>
          <p14:tracePt t="17496" x="6037263" y="2330450"/>
          <p14:tracePt t="17512" x="5867400" y="2330450"/>
          <p14:tracePt t="17528" x="5688013" y="2330450"/>
          <p14:tracePt t="17545" x="5518150" y="2330450"/>
          <p14:tracePt t="17562" x="5375275" y="2330450"/>
          <p14:tracePt t="17579" x="5224463" y="2330450"/>
          <p14:tracePt t="17595" x="5133975" y="2347913"/>
          <p14:tracePt t="17612" x="5054600" y="2357438"/>
          <p14:tracePt t="17629" x="4956175" y="2401888"/>
          <p14:tracePt t="17645" x="4813300" y="2482850"/>
          <p14:tracePt t="17662" x="4741863" y="2500313"/>
          <p14:tracePt t="17679" x="4660900" y="2571750"/>
          <p14:tracePt t="17696" x="4625975" y="2608263"/>
          <p14:tracePt t="17712" x="4608513" y="2679700"/>
          <p14:tracePt t="17729" x="4598988" y="2795588"/>
          <p14:tracePt t="17745" x="4572000" y="2919413"/>
          <p14:tracePt t="17762" x="4572000" y="3000375"/>
          <p14:tracePt t="17779" x="4572000" y="3108325"/>
          <p14:tracePt t="17795" x="4572000" y="3214688"/>
          <p14:tracePt t="17812" x="4589463" y="3340100"/>
          <p14:tracePt t="17829" x="4652963" y="3419475"/>
          <p14:tracePt t="17846" x="4705350" y="3482975"/>
          <p14:tracePt t="17863" x="4732338" y="3536950"/>
          <p14:tracePt t="17879" x="4732338" y="3544888"/>
          <p14:tracePt t="17896" x="4776788" y="3589338"/>
          <p14:tracePt t="17912" x="4822825" y="3643313"/>
          <p14:tracePt t="17929" x="4894263" y="3705225"/>
          <p14:tracePt t="17945" x="5000625" y="3795713"/>
          <p14:tracePt t="17962" x="5116513" y="3867150"/>
          <p14:tracePt t="17979" x="5197475" y="3911600"/>
          <p14:tracePt t="17995" x="5303838" y="3946525"/>
          <p14:tracePt t="18012" x="5402263" y="3973513"/>
          <p14:tracePt t="18029" x="5510213" y="4017963"/>
          <p14:tracePt t="18045" x="5589588" y="4044950"/>
          <p14:tracePt t="18063" x="5643563" y="4081463"/>
          <p14:tracePt t="18079" x="5715000" y="4108450"/>
          <p14:tracePt t="18096" x="5768975" y="4133850"/>
          <p14:tracePt t="18112" x="5813425" y="4133850"/>
          <p14:tracePt t="18129" x="5875338" y="4143375"/>
          <p14:tracePt t="18146" x="5938838" y="4143375"/>
          <p14:tracePt t="18162" x="6037263" y="4160838"/>
          <p14:tracePt t="18179" x="6126163" y="4160838"/>
          <p14:tracePt t="18195" x="6224588" y="4160838"/>
          <p14:tracePt t="18212" x="6330950" y="4160838"/>
          <p14:tracePt t="18229" x="6473825" y="4160838"/>
          <p14:tracePt t="18245" x="6653213" y="4098925"/>
          <p14:tracePt t="18263" x="6840538" y="4010025"/>
          <p14:tracePt t="18279" x="6919913" y="3938588"/>
          <p14:tracePt t="18296" x="7010400" y="3867150"/>
          <p14:tracePt t="18312" x="7062788" y="3786188"/>
          <p14:tracePt t="18329" x="7099300" y="3724275"/>
          <p14:tracePt t="18345" x="7153275" y="3625850"/>
          <p14:tracePt t="18362" x="7170738" y="3544888"/>
          <p14:tracePt t="18379" x="7180263" y="3473450"/>
          <p14:tracePt t="18395" x="7180263" y="3419475"/>
          <p14:tracePt t="18412" x="7197725" y="3394075"/>
          <p14:tracePt t="18429" x="7197725" y="3367088"/>
          <p14:tracePt t="18445" x="7197725" y="3322638"/>
          <p14:tracePt t="18463" x="7180263" y="3251200"/>
          <p14:tracePt t="18479" x="7054850" y="3044825"/>
          <p14:tracePt t="18496" x="6919913" y="2894013"/>
          <p14:tracePt t="18512" x="6786563" y="2768600"/>
          <p14:tracePt t="18529" x="6680200" y="2705100"/>
          <p14:tracePt t="18545" x="6581775" y="2652713"/>
          <p14:tracePt t="18562" x="6518275" y="2652713"/>
          <p14:tracePt t="18579" x="6394450" y="2633663"/>
          <p14:tracePt t="18595" x="6242050" y="2643188"/>
          <p14:tracePt t="18612" x="6089650" y="2679700"/>
          <p14:tracePt t="18629" x="5911850" y="2687638"/>
          <p14:tracePt t="18645" x="5768975" y="2687638"/>
          <p14:tracePt t="18662" x="5572125" y="2687638"/>
          <p14:tracePt t="18679" x="5411788" y="2687638"/>
          <p14:tracePt t="18696" x="5276850" y="2652713"/>
          <p14:tracePt t="18712" x="5170488" y="2652713"/>
          <p14:tracePt t="18728" x="5062538" y="2652713"/>
          <p14:tracePt t="18746" x="4973638" y="2660650"/>
          <p14:tracePt t="18762" x="4919663" y="2687638"/>
          <p14:tracePt t="18779" x="4840288" y="2751138"/>
          <p14:tracePt t="18795" x="4741863" y="2822575"/>
          <p14:tracePt t="18812" x="4679950" y="2928938"/>
          <p14:tracePt t="18829" x="4589463" y="3054350"/>
          <p14:tracePt t="18846" x="4537075" y="3232150"/>
          <p14:tracePt t="18863" x="4483100" y="3394075"/>
          <p14:tracePt t="18879" x="4465638" y="3616325"/>
          <p14:tracePt t="18896" x="4465638" y="3687763"/>
          <p14:tracePt t="18912" x="4491038" y="3786188"/>
          <p14:tracePt t="18928" x="4518025" y="3840163"/>
          <p14:tracePt t="18946" x="4598988" y="3919538"/>
          <p14:tracePt t="18962" x="4714875" y="4071938"/>
          <p14:tracePt t="18979" x="4822825" y="4160838"/>
          <p14:tracePt t="18995" x="5010150" y="4276725"/>
          <p14:tracePt t="19012" x="5197475" y="4384675"/>
          <p14:tracePt t="19029" x="5375275" y="4429125"/>
          <p14:tracePt t="19045" x="5545138" y="4518025"/>
          <p14:tracePt t="19062" x="5705475" y="4581525"/>
          <p14:tracePt t="19079" x="5857875" y="4652963"/>
          <p14:tracePt t="19096" x="5938838" y="4697413"/>
          <p14:tracePt t="19112" x="6027738" y="4705350"/>
          <p14:tracePt t="19129" x="6126163" y="4724400"/>
          <p14:tracePt t="19146" x="6197600" y="4724400"/>
          <p14:tracePt t="19162" x="6303963" y="4724400"/>
          <p14:tracePt t="19179" x="6429375" y="4724400"/>
          <p14:tracePt t="19195" x="6562725" y="4679950"/>
          <p14:tracePt t="19212" x="6688138" y="4608513"/>
          <p14:tracePt t="19229" x="6751638" y="4554538"/>
          <p14:tracePt t="19245" x="6804025" y="4518025"/>
          <p14:tracePt t="19262" x="6867525" y="4465638"/>
          <p14:tracePt t="19279" x="6983413" y="4322763"/>
          <p14:tracePt t="19296" x="7099300" y="4143375"/>
          <p14:tracePt t="19312" x="7197725" y="3973513"/>
          <p14:tracePt t="19328" x="7251700" y="3857625"/>
          <p14:tracePt t="19345" x="7269163" y="3795713"/>
          <p14:tracePt t="19362" x="7277100" y="3724275"/>
          <p14:tracePt t="19379" x="7323138" y="3643313"/>
          <p14:tracePt t="19395" x="7323138" y="3589338"/>
          <p14:tracePt t="19412" x="7331075" y="3544888"/>
          <p14:tracePt t="19429" x="7331075" y="3500438"/>
          <p14:tracePt t="19445" x="7331075" y="3482975"/>
          <p14:tracePt t="19463" x="7331075" y="3438525"/>
          <p14:tracePt t="19479" x="7331075" y="3375025"/>
          <p14:tracePt t="19496" x="7331075" y="3322638"/>
          <p14:tracePt t="19512" x="7296150" y="3251200"/>
          <p14:tracePt t="19529" x="7269163" y="3214688"/>
          <p14:tracePt t="19545" x="7232650" y="3179763"/>
          <p14:tracePt t="19562" x="7153275" y="3116263"/>
          <p14:tracePt t="19579" x="7072313" y="3062288"/>
          <p14:tracePt t="19595" x="6938963" y="2982913"/>
          <p14:tracePt t="19612" x="6804025" y="2938463"/>
          <p14:tracePt t="19629" x="6670675" y="2911475"/>
          <p14:tracePt t="19645" x="6545263" y="2911475"/>
          <p14:tracePt t="19663" x="6197600" y="2803525"/>
          <p14:tracePt t="19679" x="5973763" y="2751138"/>
          <p14:tracePt t="19696" x="5759450" y="2660650"/>
          <p14:tracePt t="19712" x="5537200" y="2633663"/>
          <p14:tracePt t="19729" x="5313363" y="2562225"/>
          <p14:tracePt t="19745" x="5089525" y="2544763"/>
          <p14:tracePt t="19762" x="4956175" y="2517775"/>
          <p14:tracePt t="19778" x="4884738" y="2517775"/>
          <p14:tracePt t="19795" x="4803775" y="2517775"/>
          <p14:tracePt t="19812" x="4759325" y="2517775"/>
          <p14:tracePt t="19829" x="4697413" y="2517775"/>
          <p14:tracePt t="19845" x="4670425" y="2527300"/>
          <p14:tracePt t="19862" x="4608513" y="2581275"/>
          <p14:tracePt t="19879" x="4537075" y="2652713"/>
          <p14:tracePt t="19896" x="4465638" y="2697163"/>
          <p14:tracePt t="19912" x="4429125" y="2751138"/>
          <p14:tracePt t="19928" x="4402138" y="2813050"/>
          <p14:tracePt t="19945" x="4367213" y="2894013"/>
          <p14:tracePt t="19962" x="4340225" y="3009900"/>
          <p14:tracePt t="19979" x="4340225" y="3116263"/>
          <p14:tracePt t="19995" x="4303713" y="3295650"/>
          <p14:tracePt t="20012" x="4303713" y="3517900"/>
          <p14:tracePt t="20029" x="4303713" y="3660775"/>
          <p14:tracePt t="20045" x="4322763" y="3741738"/>
          <p14:tracePt t="20063" x="4375150" y="3822700"/>
          <p14:tracePt t="20064" x="4384675" y="3830638"/>
          <p14:tracePt t="20079" x="4438650" y="3875088"/>
          <p14:tracePt t="20096" x="4510088" y="3911600"/>
          <p14:tracePt t="20112" x="4608513" y="3956050"/>
          <p14:tracePt t="20128" x="4687888" y="3983038"/>
          <p14:tracePt t="20145" x="4759325" y="4000500"/>
          <p14:tracePt t="20162" x="4857750" y="4027488"/>
          <p14:tracePt t="20179" x="4894263" y="4027488"/>
          <p14:tracePt t="20195" x="4919663" y="4054475"/>
          <p14:tracePt t="20212" x="4946650" y="4062413"/>
          <p14:tracePt t="20229" x="5010150" y="4089400"/>
          <p14:tracePt t="20245" x="5062538" y="4108450"/>
          <p14:tracePt t="20263" x="5133975" y="4133850"/>
          <p14:tracePt t="20279" x="5232400" y="4143375"/>
          <p14:tracePt t="20296" x="5330825" y="4170363"/>
          <p14:tracePt t="20312" x="5456238" y="4187825"/>
          <p14:tracePt t="20328" x="5581650" y="4197350"/>
          <p14:tracePt t="20345" x="5680075" y="4241800"/>
          <p14:tracePt t="20362" x="5732463" y="4251325"/>
          <p14:tracePt t="20379" x="5803900" y="4268788"/>
          <p14:tracePt t="20395" x="5867400" y="4276725"/>
          <p14:tracePt t="20412" x="5938838" y="4276725"/>
          <p14:tracePt t="20428" x="6027738" y="4276725"/>
          <p14:tracePt t="20445" x="6134100" y="4276725"/>
          <p14:tracePt t="20462" x="6259513" y="4276725"/>
          <p14:tracePt t="20479" x="6473825" y="4276725"/>
          <p14:tracePt t="20496" x="6626225" y="4276725"/>
          <p14:tracePt t="20512" x="6804025" y="4187825"/>
          <p14:tracePt t="20528" x="6973888" y="4089400"/>
          <p14:tracePt t="20545" x="7116763" y="3956050"/>
          <p14:tracePt t="20562" x="7188200" y="3894138"/>
          <p14:tracePt t="20579" x="7215188" y="3795713"/>
          <p14:tracePt t="20596" x="7242175" y="3697288"/>
          <p14:tracePt t="20612" x="7242175" y="3625850"/>
          <p14:tracePt t="20628" x="7242175" y="3517900"/>
          <p14:tracePt t="20645" x="7153275" y="3357563"/>
          <p14:tracePt t="20662" x="6991350" y="3160713"/>
          <p14:tracePt t="20679" x="6777038" y="2982913"/>
          <p14:tracePt t="20696" x="6634163" y="2901950"/>
          <p14:tracePt t="20712" x="6411913" y="2803525"/>
          <p14:tracePt t="20728" x="6205538" y="2714625"/>
          <p14:tracePt t="20745" x="6000750" y="2660650"/>
          <p14:tracePt t="20762" x="5867400" y="2633663"/>
          <p14:tracePt t="20779" x="5697538" y="2598738"/>
          <p14:tracePt t="20795" x="5545138" y="2589213"/>
          <p14:tracePt t="20812" x="5456238" y="2589213"/>
          <p14:tracePt t="20829" x="5330825" y="2589213"/>
          <p14:tracePt t="20845" x="5187950" y="2589213"/>
          <p14:tracePt t="20862" x="5037138" y="2608263"/>
          <p14:tracePt t="20879" x="4822825" y="2625725"/>
          <p14:tracePt t="20896" x="4670425" y="2687638"/>
          <p14:tracePt t="20912" x="4562475" y="2714625"/>
          <p14:tracePt t="20928" x="4419600" y="2776538"/>
          <p14:tracePt t="20945" x="4330700" y="2884488"/>
          <p14:tracePt t="20962" x="4259263" y="3000375"/>
          <p14:tracePt t="20979" x="4214813" y="3116263"/>
          <p14:tracePt t="20995" x="4197350" y="3197225"/>
          <p14:tracePt t="21012" x="4197350" y="3241675"/>
          <p14:tracePt t="21029" x="4214813" y="3313113"/>
          <p14:tracePt t="21045" x="4241800" y="3394075"/>
          <p14:tracePt t="21062" x="4295775" y="3490913"/>
          <p14:tracePt t="21064" x="4367213" y="3581400"/>
          <p14:tracePt t="21079" x="4465638" y="3724275"/>
          <p14:tracePt t="21096" x="4598988" y="3857625"/>
          <p14:tracePt t="21112" x="4768850" y="3973513"/>
          <p14:tracePt t="21128" x="4867275" y="4037013"/>
          <p14:tracePt t="21145" x="5018088" y="4089400"/>
          <p14:tracePt t="21162" x="5153025" y="4125913"/>
          <p14:tracePt t="21178" x="5330825" y="4170363"/>
          <p14:tracePt t="21195" x="5465763" y="4205288"/>
          <p14:tracePt t="21212" x="5581650" y="4259263"/>
          <p14:tracePt t="21228" x="5705475" y="4340225"/>
          <p14:tracePt t="21245" x="5803900" y="4394200"/>
          <p14:tracePt t="21263" x="5884863" y="4419600"/>
          <p14:tracePt t="21279" x="5965825" y="4446588"/>
          <p14:tracePt t="21312" x="6010275" y="4446588"/>
          <p14:tracePt t="21329" x="6027738" y="4446588"/>
          <p14:tracePt t="21346" x="6089650" y="4456113"/>
          <p14:tracePt t="21362" x="6134100" y="4456113"/>
          <p14:tracePt t="21378" x="6197600" y="4456113"/>
          <p14:tracePt t="21395" x="6276975" y="4456113"/>
          <p14:tracePt t="21412" x="6384925" y="4456113"/>
          <p14:tracePt t="21428" x="6456363" y="4446588"/>
          <p14:tracePt t="21445" x="6572250" y="4384675"/>
          <p14:tracePt t="21463" x="6670675" y="4348163"/>
          <p14:tracePt t="21479" x="6823075" y="4214813"/>
          <p14:tracePt t="21496" x="6848475" y="4116388"/>
          <p14:tracePt t="21512" x="6894513" y="4000500"/>
          <p14:tracePt t="21528" x="6919913" y="3867150"/>
          <p14:tracePt t="21545" x="6965950" y="3732213"/>
          <p14:tracePt t="21562" x="6991350" y="3643313"/>
          <p14:tracePt t="21578" x="7000875" y="3581400"/>
          <p14:tracePt t="21595" x="7018338" y="3527425"/>
          <p14:tracePt t="21612" x="7018338" y="3482975"/>
          <p14:tracePt t="21628" x="7018338" y="3438525"/>
          <p14:tracePt t="21645" x="7018338" y="3419475"/>
          <p14:tracePt t="21663" x="7000875" y="3348038"/>
          <p14:tracePt t="21679" x="6946900" y="3286125"/>
          <p14:tracePt t="21696" x="6867525" y="3205163"/>
          <p14:tracePt t="21712" x="6751638" y="3133725"/>
          <p14:tracePt t="21728" x="6589713" y="3044825"/>
          <p14:tracePt t="21745" x="6375400" y="2965450"/>
          <p14:tracePt t="21762" x="6161088" y="2840038"/>
          <p14:tracePt t="21778" x="5938838" y="2751138"/>
          <p14:tracePt t="21795" x="5688013" y="2679700"/>
          <p14:tracePt t="21812" x="5438775" y="2643188"/>
          <p14:tracePt t="21828" x="5268913" y="2643188"/>
          <p14:tracePt t="21845" x="5143500" y="2643188"/>
          <p14:tracePt t="21862" x="5045075" y="2643188"/>
          <p14:tracePt t="21879" x="4946650" y="2643188"/>
          <p14:tracePt t="21896" x="4894263" y="2643188"/>
          <p14:tracePt t="21912" x="4813300" y="2643188"/>
          <p14:tracePt t="21928" x="4732338" y="2643188"/>
          <p14:tracePt t="21945" x="4652963" y="2705100"/>
          <p14:tracePt t="21962" x="4545013" y="2803525"/>
          <p14:tracePt t="21979" x="4483100" y="2874963"/>
          <p14:tracePt t="21995" x="4446588" y="2938463"/>
          <p14:tracePt t="22012" x="4411663" y="2982913"/>
          <p14:tracePt t="22028" x="4384675" y="3027363"/>
          <p14:tracePt t="22045" x="4367213" y="3116263"/>
          <p14:tracePt t="22062" x="4357688" y="3179763"/>
          <p14:tracePt t="22079" x="4357688" y="3303588"/>
          <p14:tracePt t="22096" x="4357688" y="3357563"/>
          <p14:tracePt t="22112" x="4367213" y="3411538"/>
          <p14:tracePt t="22128" x="4375150" y="3455988"/>
          <p14:tracePt t="22145" x="4384675" y="3490913"/>
          <p14:tracePt t="22162" x="4411663" y="3544888"/>
          <p14:tracePt t="22179" x="4411663" y="3589338"/>
          <p14:tracePt t="22195" x="4438650" y="3633788"/>
          <p14:tracePt t="22212" x="4438650" y="3679825"/>
          <p14:tracePt t="22228" x="4483100" y="3776663"/>
          <p14:tracePt t="22245" x="4500563" y="3813175"/>
          <p14:tracePt t="22262" x="4537075" y="3875088"/>
          <p14:tracePt t="22279" x="4616450" y="3938588"/>
          <p14:tracePt t="22296" x="4633913" y="3965575"/>
          <p14:tracePt t="22312" x="4687888" y="4017963"/>
          <p14:tracePt t="22328" x="4786313" y="4116388"/>
          <p14:tracePt t="22345" x="4956175" y="4232275"/>
          <p14:tracePt t="22362" x="5153025" y="4375150"/>
          <p14:tracePt t="22378" x="5295900" y="4473575"/>
          <p14:tracePt t="22395" x="5483225" y="4581525"/>
          <p14:tracePt t="22412" x="5643563" y="4660900"/>
          <p14:tracePt t="22429" x="5776913" y="4705350"/>
          <p14:tracePt t="22445" x="5894388" y="4724400"/>
          <p14:tracePt t="22462" x="6010275" y="4732338"/>
          <p14:tracePt t="22479" x="6116638" y="4732338"/>
          <p14:tracePt t="22496" x="6153150" y="4732338"/>
          <p14:tracePt t="22512" x="6170613" y="4732338"/>
          <p14:tracePt t="22528" x="6205538" y="4732338"/>
          <p14:tracePt t="22545" x="6251575" y="4732338"/>
          <p14:tracePt t="22562" x="6313488" y="4732338"/>
          <p14:tracePt t="22578" x="6348413" y="4697413"/>
          <p14:tracePt t="22595" x="6375400" y="4687888"/>
          <p14:tracePt t="22612" x="6419850" y="4633913"/>
          <p14:tracePt t="22727" x="6419850" y="4625975"/>
          <p14:tracePt t="22743" x="6419850" y="4608513"/>
          <p14:tracePt t="22783" x="6419850" y="4581525"/>
          <p14:tracePt t="22815" x="6419850" y="4572000"/>
          <p14:tracePt t="22823" x="6411913" y="4537075"/>
          <p14:tracePt t="22831" x="6411913" y="4527550"/>
          <p14:tracePt t="22845" x="6411913" y="4518025"/>
          <p14:tracePt t="22862" x="6394450" y="4438650"/>
          <p14:tracePt t="22879" x="6384925" y="4340225"/>
          <p14:tracePt t="22895" x="6375400" y="4313238"/>
          <p14:tracePt t="22912" x="6367463" y="4286250"/>
          <p14:tracePt t="22928" x="6348413" y="4241800"/>
          <p14:tracePt t="22945" x="6340475" y="4187825"/>
          <p14:tracePt t="22962" x="6340475" y="4125913"/>
          <p14:tracePt t="22978" x="6313488" y="4044950"/>
          <p14:tracePt t="22995" x="6303963" y="4000500"/>
          <p14:tracePt t="23012" x="6303963" y="3938588"/>
          <p14:tracePt t="23028" x="6303963" y="3894138"/>
          <p14:tracePt t="23045" x="6286500" y="3875088"/>
          <p14:tracePt t="23062" x="6276975" y="3840163"/>
          <p14:tracePt t="23079" x="6276975" y="3795713"/>
          <p14:tracePt t="23096" x="6276975" y="3768725"/>
          <p14:tracePt t="23112" x="6259513" y="3687763"/>
          <p14:tracePt t="23128" x="6224588" y="3581400"/>
          <p14:tracePt t="23145" x="6188075" y="3482975"/>
          <p14:tracePt t="23162" x="6143625" y="3375025"/>
          <p14:tracePt t="23178" x="6089650" y="3286125"/>
          <p14:tracePt t="23195" x="6054725" y="3232150"/>
          <p14:tracePt t="23212" x="6018213" y="3187700"/>
          <p14:tracePt t="23228" x="5983288" y="3133725"/>
          <p14:tracePt t="23245" x="5965825" y="3098800"/>
          <p14:tracePt t="23262" x="5929313" y="3062288"/>
          <p14:tracePt t="23279" x="5813425" y="3027363"/>
          <p14:tracePt t="23296" x="5732463" y="2990850"/>
          <p14:tracePt t="23312" x="5670550" y="2973388"/>
          <p14:tracePt t="23328" x="5545138" y="2965450"/>
          <p14:tracePt t="23345" x="5357813" y="2894013"/>
          <p14:tracePt t="23362" x="5197475" y="2830513"/>
          <p14:tracePt t="23378" x="4991100" y="2776538"/>
          <p14:tracePt t="23395" x="4884738" y="2751138"/>
          <p14:tracePt t="23412" x="4803775" y="2741613"/>
          <p14:tracePt t="23428" x="4759325" y="2741613"/>
          <p14:tracePt t="23445" x="4714875" y="2741613"/>
          <p14:tracePt t="23462" x="4652963" y="2768600"/>
          <p14:tracePt t="23479" x="4554538" y="2840038"/>
          <p14:tracePt t="23495" x="4518025" y="2847975"/>
          <p14:tracePt t="23512" x="4500563" y="2857500"/>
          <p14:tracePt t="23528" x="4465638" y="2894013"/>
          <p14:tracePt t="23545" x="4446588" y="2911475"/>
          <p14:tracePt t="23562" x="4411663" y="3000375"/>
          <p14:tracePt t="23578" x="4411663" y="3098800"/>
          <p14:tracePt t="23595" x="4411663" y="3241675"/>
          <p14:tracePt t="23612" x="4411663" y="3438525"/>
          <p14:tracePt t="23628" x="4411663" y="3608388"/>
          <p14:tracePt t="23645" x="4446588" y="3741738"/>
          <p14:tracePt t="23662" x="4500563" y="3822700"/>
          <p14:tracePt t="23679" x="4643438" y="3956050"/>
          <p14:tracePt t="23696" x="4813300" y="4071938"/>
          <p14:tracePt t="23712" x="4983163" y="4170363"/>
          <p14:tracePt t="23728" x="5170488" y="4276725"/>
          <p14:tracePt t="23745" x="5384800" y="4402138"/>
          <p14:tracePt t="23762" x="5527675" y="4483100"/>
          <p14:tracePt t="23778" x="5751513" y="4572000"/>
          <p14:tracePt t="23795" x="5911850" y="4616450"/>
          <p14:tracePt t="23812" x="6072188" y="4660900"/>
          <p14:tracePt t="23828" x="6180138" y="4660900"/>
          <p14:tracePt t="23846" x="6269038" y="4660900"/>
          <p14:tracePt t="23862" x="6330950" y="4660900"/>
          <p14:tracePt t="23879" x="6446838" y="4660900"/>
          <p14:tracePt t="23896" x="6537325" y="4633913"/>
          <p14:tracePt t="23912" x="6634163" y="4572000"/>
          <p14:tracePt t="23929" x="6732588" y="4518025"/>
          <p14:tracePt t="23945" x="6831013" y="4491038"/>
          <p14:tracePt t="23962" x="6911975" y="4438650"/>
          <p14:tracePt t="23978" x="7000875" y="4384675"/>
          <p14:tracePt t="23995" x="7081838" y="4295775"/>
          <p14:tracePt t="24012" x="7143750" y="4179888"/>
          <p14:tracePt t="24029" x="7170738" y="4081463"/>
          <p14:tracePt t="24046" x="7197725" y="3973513"/>
          <p14:tracePt t="24062" x="7197725" y="3884613"/>
          <p14:tracePt t="24079" x="7197725" y="3724275"/>
          <p14:tracePt t="24096" x="7180263" y="3625850"/>
          <p14:tracePt t="24112" x="7161213" y="3536950"/>
          <p14:tracePt t="24128" x="7126288" y="3438525"/>
          <p14:tracePt t="24146" x="7081838" y="3322638"/>
          <p14:tracePt t="24162" x="7027863" y="3241675"/>
          <p14:tracePt t="24178" x="6956425" y="3143250"/>
          <p14:tracePt t="24195" x="6840538" y="3027363"/>
          <p14:tracePt t="24212" x="6697663" y="2946400"/>
          <p14:tracePt t="24228" x="6537325" y="2874963"/>
          <p14:tracePt t="24246" x="6348413" y="2830513"/>
          <p14:tracePt t="24263" x="6010275" y="2795588"/>
          <p14:tracePt t="24279" x="5911850" y="2795588"/>
          <p14:tracePt t="24296" x="5527675" y="2795588"/>
          <p14:tracePt t="24312" x="5313363" y="2795588"/>
          <p14:tracePt t="24328" x="5160963" y="2795588"/>
          <p14:tracePt t="24345" x="5018088" y="2795588"/>
          <p14:tracePt t="24362" x="4867275" y="2813050"/>
          <p14:tracePt t="24379" x="4803775" y="2857500"/>
          <p14:tracePt t="24395" x="4732338" y="2884488"/>
          <p14:tracePt t="24412" x="4679950" y="2919413"/>
          <p14:tracePt t="24428" x="4670425" y="2938463"/>
          <p14:tracePt t="24445" x="4643438" y="2982913"/>
          <p14:tracePt t="24462" x="4633913" y="3044825"/>
          <p14:tracePt t="24479" x="4625975" y="3143250"/>
          <p14:tracePt t="24496" x="4625975" y="3179763"/>
          <p14:tracePt t="24512" x="4625975" y="3187700"/>
          <p14:tracePt t="24528" x="4608513" y="3224213"/>
          <p14:tracePt t="24545" x="4608513" y="3232150"/>
          <p14:tracePt t="24562" x="4608513" y="3251200"/>
          <p14:tracePt t="24578" x="4608513" y="3286125"/>
          <p14:tracePt t="24595" x="4608513" y="3295650"/>
          <p14:tracePt t="24611" x="4608513" y="3303588"/>
          <p14:tracePt t="24695" x="4608513" y="3322638"/>
          <p14:tracePt t="24703" x="4608513" y="3340100"/>
          <p14:tracePt t="24719" x="4608513" y="3348038"/>
          <p14:tracePt t="24728" x="4608513" y="3357563"/>
          <p14:tracePt t="24783" x="4608513" y="3375025"/>
          <p14:tracePt t="24791" x="4608513" y="3384550"/>
          <p14:tracePt t="24799" x="4608513" y="3402013"/>
          <p14:tracePt t="24811" x="4625975" y="3419475"/>
          <p14:tracePt t="24828" x="4705350" y="3490913"/>
          <p14:tracePt t="24845" x="4813300" y="3589338"/>
          <p14:tracePt t="24862" x="4973638" y="3670300"/>
          <p14:tracePt t="24879" x="5313363" y="3795713"/>
          <p14:tracePt t="24895" x="5537200" y="3867150"/>
          <p14:tracePt t="24912" x="5688013" y="3884613"/>
          <p14:tracePt t="24928" x="5786438" y="3894138"/>
          <p14:tracePt t="24945" x="5848350" y="3919538"/>
          <p14:tracePt t="24962" x="5884863" y="3929063"/>
          <p14:tracePt t="24978" x="5894388" y="3929063"/>
          <p14:tracePt t="25207" x="5902325" y="3938588"/>
          <p14:tracePt t="25271" x="5894388" y="3938588"/>
          <p14:tracePt t="25335" x="5867400" y="3946525"/>
          <p14:tracePt t="25343" x="5848350" y="3946525"/>
          <p14:tracePt t="25351" x="5822950" y="3946525"/>
          <p14:tracePt t="25361" x="5786438" y="3965575"/>
          <p14:tracePt t="25378" x="5768975" y="3973513"/>
          <p14:tracePt t="25395" x="5732463" y="3973513"/>
          <p14:tracePt t="25447" x="5724525" y="3973513"/>
          <p14:tracePt t="25455" x="5715000" y="3973513"/>
          <p14:tracePt t="25463" x="5688013" y="3983038"/>
          <p14:tracePt t="25479" x="5670550" y="3990975"/>
          <p14:tracePt t="25496" x="5634038" y="3990975"/>
          <p14:tracePt t="25512" x="5616575" y="4010025"/>
          <p14:tracePt t="25528" x="5581650" y="4027488"/>
          <p14:tracePt t="25791" x="5572125" y="4027488"/>
          <p14:tracePt t="25807" x="5572125" y="4017963"/>
          <p14:tracePt t="25815" x="5572125" y="4010025"/>
          <p14:tracePt t="25828" x="5572125" y="4000500"/>
          <p14:tracePt t="25845" x="5572125" y="3983038"/>
          <p14:tracePt t="25862" x="5581650" y="3946525"/>
          <p14:tracePt t="25878" x="5581650" y="3929063"/>
          <p14:tracePt t="25895" x="5589588" y="3902075"/>
          <p14:tracePt t="25912" x="5589588" y="3894138"/>
          <p14:tracePt t="25928" x="5589588" y="3884613"/>
          <p14:tracePt t="25945" x="5589588" y="3867150"/>
          <p14:tracePt t="25962" x="5616575" y="3786188"/>
          <p14:tracePt t="25978" x="5634038" y="3751263"/>
          <p14:tracePt t="25995" x="5643563" y="3705225"/>
          <p14:tracePt t="26012" x="5653088" y="3652838"/>
          <p14:tracePt t="26028" x="5653088" y="3633788"/>
          <p14:tracePt t="26045" x="5653088" y="3625850"/>
          <p14:tracePt t="28535" x="5670550" y="3616325"/>
          <p14:tracePt t="28543" x="5680075" y="3616325"/>
          <p14:tracePt t="28551" x="5688013" y="3616325"/>
          <p14:tracePt t="28561" x="5697538" y="3616325"/>
          <p14:tracePt t="28578" x="5732463" y="3616325"/>
          <p14:tracePt t="28596" x="5822950" y="3652838"/>
          <p14:tracePt t="28611" x="5956300" y="3679825"/>
          <p14:tracePt t="28628" x="6062663" y="3679825"/>
          <p14:tracePt t="28645" x="6153150" y="3679825"/>
          <p14:tracePt t="28661" x="6259513" y="3679825"/>
          <p14:tracePt t="28679" x="6419850" y="3616325"/>
          <p14:tracePt t="28696" x="6500813" y="3589338"/>
          <p14:tracePt t="28712" x="6589713" y="3554413"/>
          <p14:tracePt t="28728" x="6661150" y="3500438"/>
          <p14:tracePt t="28745" x="6751638" y="3375025"/>
          <p14:tracePt t="28761" x="6786563" y="3295650"/>
          <p14:tracePt t="28778" x="6804025" y="3224213"/>
          <p14:tracePt t="28795" x="6804025" y="3179763"/>
          <p14:tracePt t="28811" x="6804025" y="3116263"/>
          <p14:tracePt t="28828" x="6804025" y="3062288"/>
          <p14:tracePt t="28845" x="6804025" y="3044825"/>
          <p14:tracePt t="28861" x="6759575" y="3000375"/>
          <p14:tracePt t="28879" x="6429375" y="2874963"/>
          <p14:tracePt t="28896" x="6170613" y="2751138"/>
          <p14:tracePt t="28912" x="5867400" y="2616200"/>
          <p14:tracePt t="28928" x="5599113" y="2544763"/>
          <p14:tracePt t="28945" x="5367338" y="2473325"/>
          <p14:tracePt t="28961" x="5180013" y="2473325"/>
          <p14:tracePt t="28978" x="4983163" y="2473325"/>
          <p14:tracePt t="28995" x="4830763" y="2473325"/>
          <p14:tracePt t="29011" x="4679950" y="2473325"/>
          <p14:tracePt t="29028" x="4527550" y="2490788"/>
          <p14:tracePt t="29045" x="4367213" y="2544763"/>
          <p14:tracePt t="29061" x="4232275" y="2571750"/>
          <p14:tracePt t="29079" x="4071938" y="2598738"/>
          <p14:tracePt t="29095" x="3990975" y="2625725"/>
          <p14:tracePt t="29112" x="3894138" y="2687638"/>
          <p14:tracePt t="29128" x="3830638" y="2724150"/>
          <p14:tracePt t="29145" x="3741738" y="2822575"/>
          <p14:tracePt t="29161" x="3687763" y="2894013"/>
          <p14:tracePt t="29178" x="3670300" y="2919413"/>
          <p14:tracePt t="29195" x="3643313" y="2955925"/>
          <p14:tracePt t="29212" x="3643313" y="2990850"/>
          <p14:tracePt t="29228" x="3643313" y="3054350"/>
          <p14:tracePt t="29245" x="3643313" y="3143250"/>
          <p14:tracePt t="29261" x="3660775" y="3224213"/>
          <p14:tracePt t="29279" x="3759200" y="3455988"/>
          <p14:tracePt t="29295" x="3840163" y="3625850"/>
          <p14:tracePt t="29311" x="3956050" y="3795713"/>
          <p14:tracePt t="29328" x="4054475" y="3911600"/>
          <p14:tracePt t="29344" x="4143375" y="4017963"/>
          <p14:tracePt t="29361" x="4214813" y="4108450"/>
          <p14:tracePt t="29378" x="4313238" y="4179888"/>
          <p14:tracePt t="29395" x="4429125" y="4241800"/>
          <p14:tracePt t="29412" x="4598988" y="4268788"/>
          <p14:tracePt t="29428" x="4705350" y="4303713"/>
          <p14:tracePt t="29445" x="4776788" y="4313238"/>
          <p14:tracePt t="29461" x="4840288" y="4313238"/>
          <p14:tracePt t="29479" x="4911725" y="4322763"/>
          <p14:tracePt t="29495" x="4938713" y="4348163"/>
          <p14:tracePt t="29512" x="4991100" y="4357688"/>
          <p14:tracePt t="29528" x="5054600" y="4367213"/>
          <p14:tracePt t="29545" x="5170488" y="4411663"/>
          <p14:tracePt t="29561" x="5295900" y="4429125"/>
          <p14:tracePt t="29578" x="5438775" y="4429125"/>
          <p14:tracePt t="29595" x="5545138" y="4429125"/>
          <p14:tracePt t="29612" x="5643563" y="4429125"/>
          <p14:tracePt t="29628" x="5751513" y="4429125"/>
          <p14:tracePt t="29645" x="5840413" y="4411663"/>
          <p14:tracePt t="29661" x="5938838" y="4367213"/>
          <p14:tracePt t="29678" x="6018213" y="4313238"/>
          <p14:tracePt t="29695" x="6099175" y="4187825"/>
          <p14:tracePt t="29712" x="6126163" y="4125913"/>
          <p14:tracePt t="29728" x="6143625" y="4062413"/>
          <p14:tracePt t="29745" x="6161088" y="4017963"/>
          <p14:tracePt t="29761" x="6170613" y="3973513"/>
          <p14:tracePt t="29778" x="6170613" y="3894138"/>
          <p14:tracePt t="29795" x="6188075" y="3848100"/>
          <p14:tracePt t="29811" x="6188075" y="3803650"/>
          <p14:tracePt t="29828" x="6188075" y="3795713"/>
          <p14:tracePt t="30231" x="6188075" y="3776663"/>
          <p14:tracePt t="30239" x="6170613" y="3768725"/>
          <p14:tracePt t="30247" x="6153150" y="3768725"/>
          <p14:tracePt t="30261" x="6126163" y="3768725"/>
          <p14:tracePt t="30279" x="6000750" y="3768725"/>
          <p14:tracePt t="30295" x="5884863" y="3768725"/>
          <p14:tracePt t="30312" x="5697538" y="3768725"/>
          <p14:tracePt t="30328" x="5473700" y="3768725"/>
          <p14:tracePt t="30345" x="5143500" y="3768725"/>
          <p14:tracePt t="30361" x="4830763" y="3768725"/>
          <p14:tracePt t="30378" x="4500563" y="3768725"/>
          <p14:tracePt t="30395" x="4187825" y="3768725"/>
          <p14:tracePt t="30411" x="3902075" y="3813175"/>
          <p14:tracePt t="30428" x="3705225" y="3830638"/>
          <p14:tracePt t="30445" x="3500438" y="3884613"/>
          <p14:tracePt t="30461" x="3251200" y="3919538"/>
          <p14:tracePt t="30479" x="3027363" y="3956050"/>
          <p14:tracePt t="30495" x="2768600" y="4017963"/>
          <p14:tracePt t="30512" x="2608263" y="4089400"/>
          <p14:tracePt t="30528" x="2500313" y="4125913"/>
          <p14:tracePt t="30545" x="2401888" y="4143375"/>
          <p14:tracePt t="30561" x="2339975" y="4152900"/>
          <p14:tracePt t="30578" x="2330450" y="4160838"/>
          <p14:tracePt t="30599" x="2322513" y="4160838"/>
          <p14:tracePt t="30639" x="2312988" y="4179888"/>
          <p14:tracePt t="30711" x="2286000" y="4197350"/>
          <p14:tracePt t="30743" x="2286000" y="4205288"/>
          <p14:tracePt t="31359" x="2276475" y="4205288"/>
          <p14:tracePt t="31367" x="2268538" y="4214813"/>
          <p14:tracePt t="31378" x="2268538" y="4241800"/>
          <p14:tracePt t="31395" x="2241550" y="4295775"/>
          <p14:tracePt t="31411" x="2232025" y="4303713"/>
          <p14:tracePt t="31447" x="2232025" y="4322763"/>
          <p14:tracePt t="31461" x="2232025" y="4340225"/>
          <p14:tracePt t="31478" x="2232025" y="4348163"/>
          <p14:tracePt t="31495" x="2232025" y="4367213"/>
          <p14:tracePt t="31512" x="2232025" y="4411663"/>
          <p14:tracePt t="31528" x="2232025" y="4446588"/>
          <p14:tracePt t="31545" x="2251075" y="4483100"/>
          <p14:tracePt t="31561" x="2259013" y="4500563"/>
          <p14:tracePt t="31578" x="2286000" y="4527550"/>
          <p14:tracePt t="31611" x="2286000" y="4537075"/>
          <p14:tracePt t="31999" x="2286000" y="4545013"/>
          <p14:tracePt t="32007" x="2286000" y="4562475"/>
          <p14:tracePt t="32023" x="2286000" y="4572000"/>
          <p14:tracePt t="32055" x="2286000" y="4581525"/>
          <p14:tracePt t="32087" x="2286000" y="4589463"/>
          <p14:tracePt t="32967" x="2286000" y="4598988"/>
          <p14:tracePt t="32975" x="2286000" y="4608513"/>
          <p14:tracePt t="32983" x="2286000" y="4616450"/>
          <p14:tracePt t="33015" x="2286000" y="4633913"/>
          <p14:tracePt t="33039" x="2286000" y="4643438"/>
          <p14:tracePt t="33055" x="2286000" y="4660900"/>
          <p14:tracePt t="33071" x="2286000" y="4670425"/>
          <p14:tracePt t="33087" x="2286000" y="4679950"/>
          <p14:tracePt t="33095" x="2286000" y="4697413"/>
          <p14:tracePt t="33103" x="2286000" y="4714875"/>
          <p14:tracePt t="33112" x="2286000" y="4724400"/>
          <p14:tracePt t="33128" x="2268538" y="4786313"/>
          <p14:tracePt t="33145" x="2268538" y="4803775"/>
          <p14:tracePt t="33162" x="2259013" y="4867275"/>
          <p14:tracePt t="33178" x="2251075" y="4929188"/>
          <p14:tracePt t="33195" x="2241550" y="4956175"/>
          <p14:tracePt t="33211" x="2241550" y="4973638"/>
          <p14:tracePt t="33228" x="2224088" y="5027613"/>
          <p14:tracePt t="33245" x="2197100" y="5045075"/>
          <p14:tracePt t="33261" x="2160588" y="5099050"/>
          <p14:tracePt t="33751" x="2152650" y="5108575"/>
          <p14:tracePt t="33791" x="2152650" y="5081588"/>
          <p14:tracePt t="33799" x="2152650" y="5072063"/>
          <p14:tracePt t="33811" x="2152650" y="5062538"/>
          <p14:tracePt t="33828" x="2152650" y="5037138"/>
          <p14:tracePt t="33861" x="2152650" y="5018088"/>
          <p14:tracePt t="33878" x="2152650" y="4991100"/>
          <p14:tracePt t="33895" x="2152650" y="4973638"/>
          <p14:tracePt t="33934" x="2152650" y="4956175"/>
          <p14:tracePt t="34231" x="2143125" y="4946650"/>
          <p14:tracePt t="34239" x="2133600" y="4946650"/>
          <p14:tracePt t="34279" x="2125663" y="4946650"/>
          <p14:tracePt t="34695" x="2108200" y="4946650"/>
          <p14:tracePt t="34728" x="2089150" y="4956175"/>
          <p14:tracePt t="34743" x="2081213" y="4956175"/>
          <p14:tracePt t="34751" x="2071688" y="4956175"/>
          <p14:tracePt t="34761" x="2044700" y="4973638"/>
          <p14:tracePt t="34778" x="2027238" y="4983163"/>
          <p14:tracePt t="34795" x="1990725" y="5010150"/>
          <p14:tracePt t="34811" x="1946275" y="5045075"/>
          <p14:tracePt t="34828" x="1901825" y="5062538"/>
          <p14:tracePt t="34844" x="1847850" y="5099050"/>
          <p14:tracePt t="34861" x="1830388" y="5116513"/>
          <p14:tracePt t="34878" x="1812925" y="5133975"/>
          <p14:tracePt t="34895" x="1768475" y="5180013"/>
          <p14:tracePt t="34912" x="1731963" y="5224463"/>
          <p14:tracePt t="34928" x="1714500" y="5251450"/>
          <p14:tracePt t="34944" x="1714500" y="5268913"/>
          <p14:tracePt t="34961" x="1714500" y="5295900"/>
          <p14:tracePt t="34978" x="1714500" y="5313363"/>
          <p14:tracePt t="34994" x="1697038" y="5340350"/>
          <p14:tracePt t="35011" x="1697038" y="5348288"/>
          <p14:tracePt t="35028" x="1697038" y="5357813"/>
          <p14:tracePt t="35044" x="1697038" y="5402263"/>
          <p14:tracePt t="35061" x="1697038" y="5419725"/>
          <p14:tracePt t="35078" x="1697038" y="5438775"/>
          <p14:tracePt t="35095" x="1697038" y="5483225"/>
          <p14:tracePt t="35112" x="1697038" y="5527675"/>
          <p14:tracePt t="35128" x="1697038" y="5545138"/>
          <p14:tracePt t="35144" x="1697038" y="5589588"/>
          <p14:tracePt t="35161" x="1697038" y="5616575"/>
          <p14:tracePt t="35178" x="1697038" y="5643563"/>
          <p14:tracePt t="35194" x="1697038" y="5653088"/>
          <p14:tracePt t="35211" x="1697038" y="5670550"/>
          <p14:tracePt t="35228" x="1704975" y="5705475"/>
          <p14:tracePt t="35244" x="1704975" y="5724525"/>
          <p14:tracePt t="35261" x="1704975" y="5751513"/>
          <p14:tracePt t="35278" x="1731963" y="5776913"/>
          <p14:tracePt t="35294" x="1741488" y="5803900"/>
          <p14:tracePt t="35319" x="1751013" y="5813425"/>
          <p14:tracePt t="35335" x="1758950" y="5822950"/>
          <p14:tracePt t="35351" x="1768475" y="5830888"/>
          <p14:tracePt t="35367" x="1795463" y="5840413"/>
          <p14:tracePt t="35378" x="1803400" y="5848350"/>
          <p14:tracePt t="35394" x="1839913" y="5875338"/>
          <p14:tracePt t="35411" x="1847850" y="5875338"/>
          <p14:tracePt t="35428" x="1874838" y="5884863"/>
          <p14:tracePt t="35444" x="1901825" y="5911850"/>
          <p14:tracePt t="35461" x="1946275" y="5919788"/>
          <p14:tracePt t="35478" x="1965325" y="5938838"/>
          <p14:tracePt t="35495" x="2081213" y="5956300"/>
          <p14:tracePt t="35512" x="2108200" y="5973763"/>
          <p14:tracePt t="35528" x="2125663" y="5983288"/>
          <p14:tracePt t="35545" x="2133600" y="5983288"/>
          <p14:tracePt t="35562" x="2160588" y="5983288"/>
          <p14:tracePt t="35578" x="2205038" y="5983288"/>
          <p14:tracePt t="35594" x="2251075" y="5983288"/>
          <p14:tracePt t="35611" x="2322513" y="5983288"/>
          <p14:tracePt t="35628" x="2446338" y="5983288"/>
          <p14:tracePt t="35644" x="2536825" y="5983288"/>
          <p14:tracePt t="35661" x="2598738" y="5983288"/>
          <p14:tracePt t="35678" x="2652713" y="5965825"/>
          <p14:tracePt t="35695" x="2697163" y="5946775"/>
          <p14:tracePt t="35712" x="2724150" y="5919788"/>
          <p14:tracePt t="35728" x="2741613" y="5911850"/>
          <p14:tracePt t="35745" x="2751138" y="5902325"/>
          <p14:tracePt t="35761" x="2759075" y="5894388"/>
          <p14:tracePt t="35778" x="2776538" y="5857875"/>
          <p14:tracePt t="35794" x="2803525" y="5813425"/>
          <p14:tracePt t="35828" x="2803525" y="5803900"/>
          <p14:tracePt t="35844" x="2813050" y="5786438"/>
          <p14:tracePt t="35861" x="2813050" y="5759450"/>
          <p14:tracePt t="35878" x="2813050" y="5741988"/>
          <p14:tracePt t="35895" x="2822575" y="5697538"/>
          <p14:tracePt t="35911" x="2830513" y="5626100"/>
          <p14:tracePt t="35928" x="2830513" y="5562600"/>
          <p14:tracePt t="35944" x="2830513" y="5518150"/>
          <p14:tracePt t="35961" x="2830513" y="5473700"/>
          <p14:tracePt t="35978" x="2857500" y="5438775"/>
          <p14:tracePt t="35995" x="2857500" y="5394325"/>
          <p14:tracePt t="36012" x="2857500" y="5330825"/>
          <p14:tracePt t="36028" x="2857500" y="5251450"/>
          <p14:tracePt t="36044" x="2857500" y="5187950"/>
          <p14:tracePt t="36061" x="2857500" y="5153025"/>
          <p14:tracePt t="36078" x="2857500" y="5108575"/>
          <p14:tracePt t="36080" x="2857500" y="5099050"/>
          <p14:tracePt t="36095" x="2847975" y="5054600"/>
          <p14:tracePt t="36112" x="2830513" y="5010150"/>
          <p14:tracePt t="36128" x="2795588" y="4973638"/>
          <p14:tracePt t="36144" x="2786063" y="4946650"/>
          <p14:tracePt t="36161" x="2768600" y="4929188"/>
          <p14:tracePt t="36178" x="2741613" y="4919663"/>
          <p14:tracePt t="36195" x="2724150" y="4902200"/>
          <p14:tracePt t="36211" x="2705100" y="4894263"/>
          <p14:tracePt t="36228" x="2679700" y="4884738"/>
          <p14:tracePt t="36244" x="2633663" y="4875213"/>
          <p14:tracePt t="36278" x="2625725" y="4875213"/>
          <p14:tracePt t="36295" x="2608263" y="4867275"/>
          <p14:tracePt t="36312" x="2589213" y="4867275"/>
          <p14:tracePt t="36328" x="2554288" y="4867275"/>
          <p14:tracePt t="36344" x="2517775" y="4867275"/>
          <p14:tracePt t="36361" x="2465388" y="4867275"/>
          <p14:tracePt t="36378" x="2401888" y="4867275"/>
          <p14:tracePt t="36394" x="2357438" y="4867275"/>
          <p14:tracePt t="36412" x="2322513" y="4867275"/>
          <p14:tracePt t="36428" x="2312988" y="4867275"/>
          <p14:tracePt t="36444" x="2303463" y="4867275"/>
          <p14:tracePt t="36461" x="2295525" y="4867275"/>
          <p14:tracePt t="36478" x="2251075" y="4867275"/>
          <p14:tracePt t="36495" x="2179638" y="4867275"/>
          <p14:tracePt t="36512" x="2125663" y="4902200"/>
          <p14:tracePt t="36528" x="2054225" y="4929188"/>
          <p14:tracePt t="36544" x="2017713" y="4956175"/>
          <p14:tracePt t="36561" x="1982788" y="4973638"/>
          <p14:tracePt t="36578" x="1965325" y="4983163"/>
          <p14:tracePt t="36594" x="1938338" y="5010150"/>
          <p14:tracePt t="36611" x="1893888" y="5045075"/>
          <p14:tracePt t="36628" x="1866900" y="5072063"/>
          <p14:tracePt t="36644" x="1839913" y="5116513"/>
          <p14:tracePt t="36661" x="1812925" y="5197475"/>
          <p14:tracePt t="36678" x="1803400" y="5241925"/>
          <p14:tracePt t="36695" x="1776413" y="5313363"/>
          <p14:tracePt t="36712" x="1776413" y="5348288"/>
          <p14:tracePt t="36728" x="1776413" y="5367338"/>
          <p14:tracePt t="36744" x="1776413" y="5411788"/>
          <p14:tracePt t="36761" x="1776413" y="5473700"/>
          <p14:tracePt t="36778" x="1785938" y="5518150"/>
          <p14:tracePt t="36794" x="1795463" y="5554663"/>
          <p14:tracePt t="36811" x="1803400" y="5599113"/>
          <p14:tracePt t="36828" x="1857375" y="5653088"/>
          <p14:tracePt t="36844" x="1866900" y="5670550"/>
          <p14:tracePt t="36861" x="1919288" y="5732463"/>
          <p14:tracePt t="36878" x="1973263" y="5795963"/>
          <p14:tracePt t="36895" x="2044700" y="5857875"/>
          <p14:tracePt t="36912" x="2098675" y="5894388"/>
          <p14:tracePt t="36928" x="2133600" y="5929313"/>
          <p14:tracePt t="36945" x="2170113" y="5965825"/>
          <p14:tracePt t="36961" x="2214563" y="6000750"/>
          <p14:tracePt t="36978" x="2232025" y="6018213"/>
          <p14:tracePt t="36994" x="2251075" y="6027738"/>
          <p14:tracePt t="37028" x="2259013" y="6037263"/>
          <p14:tracePt t="37045" x="2295525" y="6062663"/>
          <p14:tracePt t="37061" x="2303463" y="6062663"/>
          <p14:tracePt t="37079" x="2322513" y="6062663"/>
          <p14:tracePt t="37112" x="2357438" y="6062663"/>
          <p14:tracePt t="37128" x="2366963" y="6062663"/>
          <p14:tracePt t="37144" x="2411413" y="6062663"/>
          <p14:tracePt t="37161" x="2419350" y="6062663"/>
          <p14:tracePt t="37178" x="2455863" y="6045200"/>
          <p14:tracePt t="37194" x="2473325" y="6045200"/>
          <p14:tracePt t="37211" x="2517775" y="6027738"/>
          <p14:tracePt t="37228" x="2544763" y="6010275"/>
          <p14:tracePt t="37245" x="2589213" y="5965825"/>
          <p14:tracePt t="37261" x="2633663" y="5911850"/>
          <p14:tracePt t="37278" x="2652713" y="5857875"/>
          <p14:tracePt t="37295" x="2697163" y="5795963"/>
          <p14:tracePt t="37312" x="2714625" y="5768975"/>
          <p14:tracePt t="37328" x="2724150" y="5732463"/>
          <p14:tracePt t="37344" x="2751138" y="5705475"/>
          <p14:tracePt t="37361" x="2768600" y="5661025"/>
          <p14:tracePt t="37378" x="2768600" y="5626100"/>
          <p14:tracePt t="37394" x="2795588" y="5589588"/>
          <p14:tracePt t="37411" x="2813050" y="5554663"/>
          <p14:tracePt t="37428" x="2830513" y="5518150"/>
          <p14:tracePt t="37444" x="2830513" y="5473700"/>
          <p14:tracePt t="37461" x="2840038" y="5446713"/>
          <p14:tracePt t="37478" x="2840038" y="5402263"/>
          <p14:tracePt t="37495" x="2857500" y="5330825"/>
          <p14:tracePt t="37512" x="2857500" y="5251450"/>
          <p14:tracePt t="37528" x="2857500" y="5197475"/>
          <p14:tracePt t="37544" x="2857500" y="5126038"/>
          <p14:tracePt t="37561" x="2857500" y="5054600"/>
          <p14:tracePt t="37578" x="2857500" y="5010150"/>
          <p14:tracePt t="37594" x="2857500" y="4965700"/>
          <p14:tracePt t="37611" x="2847975" y="4919663"/>
          <p14:tracePt t="37628" x="2813050" y="4875213"/>
          <p14:tracePt t="37644" x="2795588" y="4840288"/>
          <p14:tracePt t="37661" x="2759075" y="4803775"/>
          <p14:tracePt t="37678" x="2741613" y="4786313"/>
          <p14:tracePt t="37695" x="2714625" y="4768850"/>
          <p14:tracePt t="37728" x="2705100" y="4768850"/>
          <p14:tracePt t="38567" x="2697163" y="4768850"/>
          <p14:tracePt t="38575" x="2687638" y="4786313"/>
          <p14:tracePt t="38583" x="2679700" y="4795838"/>
          <p14:tracePt t="38595" x="2679700" y="4830763"/>
          <p14:tracePt t="38611" x="2679700" y="4867275"/>
          <p14:tracePt t="38628" x="2679700" y="4911725"/>
          <p14:tracePt t="38644" x="2679700" y="4956175"/>
          <p14:tracePt t="38661" x="2679700" y="4973638"/>
          <p14:tracePt t="38678" x="2679700" y="5018088"/>
          <p14:tracePt t="38695" x="2705100" y="5116513"/>
          <p14:tracePt t="38711" x="2732088" y="5197475"/>
          <p14:tracePt t="38728" x="2741613" y="5268913"/>
          <p14:tracePt t="38744" x="2786063" y="5322888"/>
          <p14:tracePt t="38778" x="2786063" y="5330825"/>
          <p14:tracePt t="38839" x="2786063" y="5340350"/>
          <p14:tracePt t="38903" x="2795588" y="5348288"/>
          <p14:tracePt t="38911" x="2795588" y="5367338"/>
          <p14:tracePt t="38919" x="2803525" y="5375275"/>
          <p14:tracePt t="38935" x="2813050" y="5384800"/>
          <p14:tracePt t="38944" x="2822575" y="5394325"/>
          <p14:tracePt t="39351" x="2830513" y="5394325"/>
          <p14:tracePt t="39359" x="2867025" y="5375275"/>
          <p14:tracePt t="39367" x="2894013" y="5375275"/>
          <p14:tracePt t="39378" x="2901950" y="5367338"/>
          <p14:tracePt t="39395" x="2946400" y="5357813"/>
          <p14:tracePt t="39411" x="3000375" y="5357813"/>
          <p14:tracePt t="39455" x="3009900" y="5357813"/>
          <p14:tracePt t="39479" x="3017838" y="5348288"/>
          <p14:tracePt t="39495" x="3044825" y="5348288"/>
          <p14:tracePt t="39503" x="3054350" y="5348288"/>
          <p14:tracePt t="39512" x="3062288" y="5348288"/>
          <p14:tracePt t="39647" x="3071813" y="5348288"/>
          <p14:tracePt t="39671" x="3089275" y="5348288"/>
          <p14:tracePt t="39687" x="3098800" y="5348288"/>
          <p14:tracePt t="39695" x="3116263" y="5348288"/>
          <p14:tracePt t="39703" x="3143250" y="5348288"/>
          <p14:tracePt t="39712" x="3160713" y="5348288"/>
          <p14:tracePt t="39728" x="3232150" y="5348288"/>
          <p14:tracePt t="39744" x="3322638" y="5375275"/>
          <p14:tracePt t="39761" x="3402013" y="5375275"/>
          <p14:tracePt t="39778" x="3473450" y="5394325"/>
          <p14:tracePt t="39794" x="3571875" y="5411788"/>
          <p14:tracePt t="39811" x="3625850" y="5411788"/>
          <p14:tracePt t="39828" x="3670300" y="5411788"/>
          <p14:tracePt t="39844" x="3679825" y="5411788"/>
          <p14:tracePt t="40055" x="3687763" y="5411788"/>
          <p14:tracePt t="40103" x="3714750" y="5411788"/>
          <p14:tracePt t="40967" x="3724275" y="5411788"/>
          <p14:tracePt t="41383" x="3732213" y="5411788"/>
          <p14:tracePt t="41543" x="3741738" y="5411788"/>
          <p14:tracePt t="41584" x="3768725" y="5411788"/>
          <p14:tracePt t="41623" x="3776663" y="5411788"/>
          <p14:tracePt t="41639" x="3786188" y="5411788"/>
          <p14:tracePt t="41655" x="3795713" y="5411788"/>
          <p14:tracePt t="41663" x="3822700" y="5394325"/>
          <p14:tracePt t="41671" x="3830638" y="5394325"/>
          <p14:tracePt t="41687" x="3840163" y="5394325"/>
          <p14:tracePt t="41719" x="3848100" y="5384800"/>
          <p14:tracePt t="41735" x="3867150" y="5384800"/>
          <p14:tracePt t="41751" x="3884613" y="5384800"/>
          <p14:tracePt t="41759" x="3894138" y="5384800"/>
          <p14:tracePt t="41775" x="3902075" y="5384800"/>
          <p14:tracePt t="41783" x="3911600" y="5375275"/>
          <p14:tracePt t="41815" x="3919538" y="5375275"/>
          <p14:tracePt t="41831" x="3929063" y="5375275"/>
          <p14:tracePt t="41839" x="3938588" y="5375275"/>
          <p14:tracePt t="41855" x="3956050" y="5367338"/>
          <p14:tracePt t="41887" x="3965575" y="5367338"/>
          <p14:tracePt t="41895" x="3973513" y="5367338"/>
          <p14:tracePt t="41911" x="3983038" y="5367338"/>
          <p14:tracePt t="41928" x="3990975" y="5367338"/>
          <p14:tracePt t="41935" x="4000500" y="5367338"/>
          <p14:tracePt t="41951" x="4037013" y="5348288"/>
          <p14:tracePt t="41991" x="4044950" y="5340350"/>
          <p14:tracePt t="42111" x="4054475" y="5340350"/>
          <p14:tracePt t="42128" x="4081463" y="5340350"/>
          <p14:tracePt t="42239" x="4089400" y="5340350"/>
          <p14:tracePt t="42815" x="4062413" y="5340350"/>
          <p14:tracePt t="42823" x="4044950" y="5340350"/>
          <p14:tracePt t="42831" x="4037013" y="5348288"/>
          <p14:tracePt t="42844" x="4027488" y="5348288"/>
          <p14:tracePt t="42861" x="4000500" y="5367338"/>
          <p14:tracePt t="42878" x="3990975" y="5375275"/>
          <p14:tracePt t="42911" x="3983038" y="5384800"/>
          <p14:tracePt t="43207" x="3973513" y="5384800"/>
          <p14:tracePt t="43255" x="3946525" y="5384800"/>
          <p14:tracePt t="43263" x="3938588" y="5384800"/>
          <p14:tracePt t="43271" x="3929063" y="5384800"/>
          <p14:tracePt t="43279" x="3894138" y="5384800"/>
          <p14:tracePt t="43294" x="3884613" y="5384800"/>
          <p14:tracePt t="43311" x="3875088" y="5384800"/>
          <p14:tracePt t="43328" x="3867150" y="5384800"/>
          <p14:tracePt t="43344" x="3857625" y="5384800"/>
          <p14:tracePt t="43415" x="3848100" y="5384800"/>
          <p14:tracePt t="43495" x="3822700" y="5367338"/>
          <p14:tracePt t="43607" x="3813175" y="5330825"/>
          <p14:tracePt t="43679" x="3803650" y="5322888"/>
          <p14:tracePt t="43703" x="3803650" y="5313363"/>
          <p14:tracePt t="43735" x="3786188" y="5303838"/>
          <p14:tracePt t="43744" x="3776663" y="5295900"/>
          <p14:tracePt t="43999" x="3776663" y="5276850"/>
          <p14:tracePt t="44007" x="3795713" y="5276850"/>
          <p14:tracePt t="44015" x="3813175" y="5276850"/>
          <p14:tracePt t="44031" x="3822700" y="5276850"/>
          <p14:tracePt t="44047" x="3830638" y="5276850"/>
          <p14:tracePt t="44063" x="3857625" y="5286375"/>
          <p14:tracePt t="44087" x="3867150" y="5286375"/>
          <p14:tracePt t="44103" x="3875088" y="5286375"/>
          <p14:tracePt t="44119" x="3884613" y="5286375"/>
          <p14:tracePt t="44135" x="3894138" y="5286375"/>
          <p14:tracePt t="44151" x="3919538" y="5286375"/>
          <p14:tracePt t="44167" x="3929063" y="5286375"/>
          <p14:tracePt t="44177" x="3938588" y="5286375"/>
          <p14:tracePt t="44194" x="3946525" y="5286375"/>
          <p14:tracePt t="44211" x="3983038" y="5286375"/>
          <p14:tracePt t="44227" x="4000500" y="5286375"/>
          <p14:tracePt t="44244" x="4017963" y="5286375"/>
          <p14:tracePt t="44261" x="4027488" y="5286375"/>
          <p14:tracePt t="44277" x="4044950" y="5286375"/>
          <p14:tracePt t="44294" x="4054475" y="5286375"/>
          <p14:tracePt t="44344" x="4071938" y="5286375"/>
          <p14:tracePt t="44535" x="4081463" y="5295900"/>
          <p14:tracePt t="44559" x="4081463" y="5313363"/>
          <p14:tracePt t="44567" x="4081463" y="5322888"/>
          <p14:tracePt t="44578" x="4081463" y="5330825"/>
          <p14:tracePt t="44594" x="4071938" y="5367338"/>
          <p14:tracePt t="44611" x="4017963" y="5419725"/>
          <p14:tracePt t="44627" x="3973513" y="5465763"/>
          <p14:tracePt t="44644" x="3902075" y="5518150"/>
          <p14:tracePt t="44661" x="3840163" y="5545138"/>
          <p14:tracePt t="44677" x="3795713" y="5581650"/>
          <p14:tracePt t="44695" x="3714750" y="5608638"/>
          <p14:tracePt t="44711" x="3697288" y="5634038"/>
          <p14:tracePt t="45007" x="3687763" y="5634038"/>
          <p14:tracePt t="45014" x="3697288" y="5634038"/>
          <p14:tracePt t="45027" x="3705225" y="5616575"/>
          <p14:tracePt t="45044" x="3732213" y="5616575"/>
          <p14:tracePt t="45061" x="3776663" y="5608638"/>
          <p14:tracePt t="45078" x="3822700" y="5608638"/>
          <p14:tracePt t="45095" x="3894138" y="5608638"/>
          <p14:tracePt t="45096" x="3938588" y="5608638"/>
          <p14:tracePt t="45111" x="4010025" y="5608638"/>
          <p14:tracePt t="45128" x="4108450" y="5608638"/>
          <p14:tracePt t="45144" x="4160838" y="5608638"/>
          <p14:tracePt t="45161" x="4197350" y="5608638"/>
          <p14:tracePt t="45177" x="4205288" y="5608638"/>
          <p14:tracePt t="45263" x="4214813" y="5608638"/>
          <p14:tracePt t="45343" x="4241800" y="5608638"/>
          <p14:tracePt t="46351" x="4251325" y="5608638"/>
          <p14:tracePt t="46359" x="4259263" y="5608638"/>
          <p14:tracePt t="46367" x="4268788" y="5608638"/>
          <p14:tracePt t="46377" x="4295775" y="5608638"/>
          <p14:tracePt t="46394" x="4322763" y="5608638"/>
          <p14:tracePt t="46411" x="4357688" y="5608638"/>
          <p14:tracePt t="46427" x="4429125" y="5608638"/>
          <p14:tracePt t="46444" x="4491038" y="5634038"/>
          <p14:tracePt t="46461" x="4598988" y="5661025"/>
          <p14:tracePt t="46477" x="4732338" y="5724525"/>
          <p14:tracePt t="46495" x="4956175" y="5786438"/>
          <p14:tracePt t="46511" x="5010150" y="5786438"/>
          <p14:tracePt t="46528" x="5018088" y="5786438"/>
          <p14:tracePt t="46544" x="5018088" y="5776913"/>
          <p14:tracePt t="46760" x="4991100" y="5724525"/>
          <p14:tracePt t="46768" x="4983163" y="5724525"/>
          <p14:tracePt t="46777" x="4946650" y="5724525"/>
          <p14:tracePt t="46794" x="4938713" y="5724525"/>
          <p14:tracePt t="46811" x="4919663" y="5715000"/>
          <p14:tracePt t="46831" x="4919663" y="5688013"/>
          <p14:tracePt t="46863" x="4919663" y="5680075"/>
          <p14:tracePt t="46879" x="4919663" y="5670550"/>
          <p14:tracePt t="46895" x="4919663" y="5661025"/>
          <p14:tracePt t="46903" x="4919663" y="5643563"/>
          <p14:tracePt t="46912" x="4919663" y="5626100"/>
          <p14:tracePt t="46928" x="4919663" y="5608638"/>
          <p14:tracePt t="46944" x="4919663" y="5589588"/>
          <p14:tracePt t="46961" x="4919663" y="5581650"/>
          <p14:tracePt t="46994" x="4919663" y="5562600"/>
          <p14:tracePt t="47011" x="4919663" y="5554663"/>
          <p14:tracePt t="47028" x="4919663" y="5537200"/>
          <p14:tracePt t="47044" x="4919663" y="5527675"/>
          <p14:tracePt t="47060" x="4919663" y="5518150"/>
          <p14:tracePt t="47077" x="4919663" y="5500688"/>
          <p14:tracePt t="47094" x="4919663" y="5483225"/>
          <p14:tracePt t="47111" x="4919663" y="5465763"/>
          <p14:tracePt t="47135" x="4919663" y="5456238"/>
          <p14:tracePt t="47167" x="4919663" y="5429250"/>
          <p14:tracePt t="47199" x="4902200" y="5402263"/>
          <p14:tracePt t="47951" x="4894263" y="5402263"/>
          <p14:tracePt t="49823" x="4884738" y="5411788"/>
          <p14:tracePt t="49839" x="4884738" y="5429250"/>
          <p14:tracePt t="49847" x="4894263" y="5438775"/>
          <p14:tracePt t="49863" x="4911725" y="5465763"/>
          <p14:tracePt t="49871" x="4929188" y="5473700"/>
          <p14:tracePt t="49879" x="4938713" y="5483225"/>
          <p14:tracePt t="49894" x="4973638" y="5518150"/>
          <p14:tracePt t="49911" x="5143500" y="5599113"/>
          <p14:tracePt t="49928" x="5303838" y="5680075"/>
          <p14:tracePt t="49944" x="5446713" y="5776913"/>
          <p14:tracePt t="49960" x="5545138" y="5848350"/>
          <p14:tracePt t="49977" x="5572125" y="5867400"/>
          <p14:tracePt t="50039" x="5581650" y="5867400"/>
          <p14:tracePt t="50063" x="5589588" y="5867400"/>
          <p14:tracePt t="50071" x="5608638" y="5867400"/>
          <p14:tracePt t="50079" x="5634038" y="5867400"/>
          <p14:tracePt t="50094" x="5643563" y="5867400"/>
          <p14:tracePt t="50111" x="5688013" y="5867400"/>
          <p14:tracePt t="50128" x="5715000" y="5867400"/>
          <p14:tracePt t="50144" x="5768975" y="5867400"/>
          <p14:tracePt t="50160" x="5813425" y="5848350"/>
          <p14:tracePt t="50177" x="5830888" y="5840413"/>
          <p14:tracePt t="50194" x="5875338" y="5830888"/>
          <p14:tracePt t="50211" x="5938838" y="5786438"/>
          <p14:tracePt t="50227" x="5956300" y="5759450"/>
          <p14:tracePt t="50244" x="5991225" y="5724525"/>
          <p14:tracePt t="50260" x="6010275" y="5705475"/>
          <p14:tracePt t="50277" x="6018213" y="5653088"/>
          <p14:tracePt t="50294" x="6045200" y="5616575"/>
          <p14:tracePt t="50311" x="6054725" y="5554663"/>
          <p14:tracePt t="50328" x="6062663" y="5491163"/>
          <p14:tracePt t="50344" x="6062663" y="5446713"/>
          <p14:tracePt t="50360" x="6062663" y="5411788"/>
          <p14:tracePt t="50377" x="6062663" y="5384800"/>
          <p14:tracePt t="50394" x="6062663" y="5340350"/>
          <p14:tracePt t="50410" x="6062663" y="5276850"/>
          <p14:tracePt t="50427" x="6062663" y="5214938"/>
          <p14:tracePt t="50444" x="6062663" y="5180013"/>
          <p14:tracePt t="50460" x="6037263" y="5126038"/>
          <p14:tracePt t="50477" x="5973763" y="5054600"/>
          <p14:tracePt t="50494" x="5919788" y="5000625"/>
          <p14:tracePt t="50511" x="5803900" y="4946650"/>
          <p14:tracePt t="50528" x="5724525" y="4919663"/>
          <p14:tracePt t="50544" x="5680075" y="4919663"/>
          <p14:tracePt t="50560" x="5643563" y="4919663"/>
          <p14:tracePt t="50577" x="5616575" y="4919663"/>
          <p14:tracePt t="50594" x="5599113" y="4919663"/>
          <p14:tracePt t="50610" x="5537200" y="4919663"/>
          <p14:tracePt t="50628" x="5500688" y="4919663"/>
          <p14:tracePt t="50644" x="5483225" y="4919663"/>
          <p14:tracePt t="50660" x="5438775" y="4938713"/>
          <p14:tracePt t="50677" x="5419725" y="4956175"/>
          <p14:tracePt t="50694" x="5384800" y="4991100"/>
          <p14:tracePt t="50710" x="5375275" y="5000625"/>
          <p14:tracePt t="50728" x="5367338" y="5010150"/>
          <p14:tracePt t="50744" x="5340350" y="5037138"/>
          <p14:tracePt t="50761" x="5330825" y="5054600"/>
          <p14:tracePt t="50777" x="5322888" y="5089525"/>
          <p14:tracePt t="50794" x="5322888" y="5116513"/>
          <p14:tracePt t="50810" x="5313363" y="5153025"/>
          <p14:tracePt t="50828" x="5313363" y="5170488"/>
          <p14:tracePt t="50844" x="5313363" y="5197475"/>
          <p14:tracePt t="50860" x="5313363" y="5205413"/>
          <p14:tracePt t="50877" x="5313363" y="5224463"/>
          <p14:tracePt t="50894" x="5313363" y="5268913"/>
          <p14:tracePt t="50911" x="5313363" y="5313363"/>
          <p14:tracePt t="50927" x="5313363" y="5322888"/>
          <p14:tracePt t="50944" x="5313363" y="5357813"/>
          <p14:tracePt t="50960" x="5313363" y="5375275"/>
          <p14:tracePt t="50977" x="5313363" y="5411788"/>
          <p14:tracePt t="50994" x="5313363" y="5429250"/>
          <p14:tracePt t="51010" x="5313363" y="5456238"/>
          <p14:tracePt t="51027" x="5313363" y="5483225"/>
          <p14:tracePt t="51044" x="5322888" y="5527675"/>
          <p14:tracePt t="51060" x="5348288" y="5545138"/>
          <p14:tracePt t="51077" x="5367338" y="5581650"/>
          <p14:tracePt t="51094" x="5384800" y="5616575"/>
          <p14:tracePt t="51111" x="5456238" y="5661025"/>
          <p14:tracePt t="51128" x="5537200" y="5697538"/>
          <p14:tracePt t="51144" x="5599113" y="5724525"/>
          <p14:tracePt t="51161" x="5661025" y="5732463"/>
          <p14:tracePt t="51177" x="5724525" y="5751513"/>
          <p14:tracePt t="51194" x="5751513" y="5759450"/>
          <p14:tracePt t="51210" x="5776913" y="5759450"/>
          <p14:tracePt t="51227" x="5822950" y="5759450"/>
          <p14:tracePt t="51244" x="5884863" y="5759450"/>
          <p14:tracePt t="51260" x="5911850" y="5759450"/>
          <p14:tracePt t="51278" x="5946775" y="5759450"/>
          <p14:tracePt t="51294" x="5991225" y="5741988"/>
          <p14:tracePt t="51311" x="6037263" y="5724525"/>
          <p14:tracePt t="51328" x="6062663" y="5688013"/>
          <p14:tracePt t="51344" x="6072188" y="5653088"/>
          <p14:tracePt t="51360" x="6099175" y="5608638"/>
          <p14:tracePt t="51377" x="6099175" y="5599113"/>
          <p14:tracePt t="51394" x="6108700" y="5562600"/>
          <p14:tracePt t="51411" x="6108700" y="5527675"/>
          <p14:tracePt t="51427" x="6116638" y="5483225"/>
          <p14:tracePt t="51444" x="6116638" y="5438775"/>
          <p14:tracePt t="51461" x="6116638" y="5411788"/>
          <p14:tracePt t="51477" x="6116638" y="5348288"/>
          <p14:tracePt t="51494" x="6116638" y="5295900"/>
          <p14:tracePt t="51511" x="6116638" y="5205413"/>
          <p14:tracePt t="51528" x="6116638" y="5187950"/>
          <p14:tracePt t="51544" x="6108700" y="5170488"/>
          <p14:tracePt t="51560" x="6072188" y="5116513"/>
          <p14:tracePt t="51577" x="6045200" y="5108575"/>
          <p14:tracePt t="51594" x="5991225" y="5062538"/>
          <p14:tracePt t="51610" x="5919788" y="5010150"/>
          <p14:tracePt t="51627" x="5902325" y="4983163"/>
          <p14:tracePt t="51644" x="5848350" y="4965700"/>
          <p14:tracePt t="51660" x="5803900" y="4956175"/>
          <p14:tracePt t="51677" x="5768975" y="4938713"/>
          <p14:tracePt t="51695" x="5732463" y="4938713"/>
          <p14:tracePt t="51711" x="5680075" y="4929188"/>
          <p14:tracePt t="51728" x="5661025" y="4929188"/>
          <p14:tracePt t="51744" x="5626100" y="4929188"/>
          <p14:tracePt t="51760" x="5608638" y="4929188"/>
          <p14:tracePt t="51777" x="5581650" y="4929188"/>
          <p14:tracePt t="51794" x="5572125" y="4929188"/>
          <p14:tracePt t="51810" x="5545138" y="4929188"/>
          <p14:tracePt t="51827" x="5510213" y="4965700"/>
          <p14:tracePt t="51844" x="5456238" y="4991100"/>
          <p14:tracePt t="51860" x="5438775" y="5018088"/>
          <p14:tracePt t="51877" x="5419725" y="5027613"/>
          <p14:tracePt t="51894" x="5411788" y="5037138"/>
          <p14:tracePt t="51911" x="5402263" y="5054600"/>
          <p14:tracePt t="51928" x="5394325" y="5081588"/>
          <p14:tracePt t="51944" x="5375275" y="5099050"/>
          <p14:tracePt t="51961" x="5375275" y="5116513"/>
          <p14:tracePt t="51977" x="5367338" y="5143500"/>
          <p14:tracePt t="51994" x="5367338" y="5170488"/>
          <p14:tracePt t="52011" x="5348288" y="5197475"/>
          <p14:tracePt t="52027" x="5348288" y="5224463"/>
          <p14:tracePt t="52044" x="5348288" y="5241925"/>
          <p14:tracePt t="52060" x="5348288" y="5268913"/>
          <p14:tracePt t="52077" x="5348288" y="5276850"/>
          <p14:tracePt t="52094" x="5348288" y="5322888"/>
          <p14:tracePt t="52111" x="5348288" y="5375275"/>
          <p14:tracePt t="52128" x="5348288" y="5438775"/>
          <p14:tracePt t="52144" x="5367338" y="5518150"/>
          <p14:tracePt t="52160" x="5384800" y="5562600"/>
          <p14:tracePt t="52177" x="5394325" y="5589588"/>
          <p14:tracePt t="52194" x="5411788" y="5643563"/>
          <p14:tracePt t="52210" x="5429250" y="5653088"/>
          <p14:tracePt t="52227" x="5438775" y="5688013"/>
          <p14:tracePt t="52244" x="5465763" y="5741988"/>
          <p14:tracePt t="52260" x="5483225" y="5768975"/>
          <p14:tracePt t="52277" x="5510213" y="5786438"/>
          <p14:tracePt t="52294" x="5572125" y="5813425"/>
          <p14:tracePt t="52311" x="5616575" y="5813425"/>
          <p14:tracePt t="52328" x="5653088" y="5813425"/>
          <p14:tracePt t="52344" x="5688013" y="5813425"/>
          <p14:tracePt t="52360" x="5741988" y="5813425"/>
          <p14:tracePt t="52377" x="5776913" y="5813425"/>
          <p14:tracePt t="52394" x="5822950" y="5813425"/>
          <p14:tracePt t="52411" x="5840413" y="5813425"/>
          <p14:tracePt t="52427" x="5875338" y="5813425"/>
          <p14:tracePt t="52444" x="5938838" y="5803900"/>
          <p14:tracePt t="52460" x="5965825" y="5776913"/>
          <p14:tracePt t="52477" x="6000750" y="5759450"/>
          <p14:tracePt t="52494" x="6037263" y="5751513"/>
          <p14:tracePt t="52511" x="6089650" y="5697538"/>
          <p14:tracePt t="52528" x="6126163" y="5661025"/>
          <p14:tracePt t="52544" x="6143625" y="5608638"/>
          <p14:tracePt t="52560" x="6161088" y="5562600"/>
          <p14:tracePt t="52577" x="6170613" y="5537200"/>
          <p14:tracePt t="52594" x="6188075" y="5483225"/>
          <p14:tracePt t="52610" x="6188075" y="5402263"/>
          <p14:tracePt t="52627" x="6188075" y="5340350"/>
          <p14:tracePt t="52644" x="6188075" y="5295900"/>
          <p14:tracePt t="52660" x="6188075" y="5276850"/>
          <p14:tracePt t="52677" x="6170613" y="5214938"/>
          <p14:tracePt t="52694" x="6143625" y="5180013"/>
          <p14:tracePt t="52711" x="6089650" y="5116513"/>
          <p14:tracePt t="52728" x="6037263" y="5081588"/>
          <p14:tracePt t="52744" x="5991225" y="5045075"/>
          <p14:tracePt t="52760" x="5911850" y="5000625"/>
          <p14:tracePt t="52777" x="5884863" y="4973638"/>
          <p14:tracePt t="52794" x="5813425" y="4965700"/>
          <p14:tracePt t="52810" x="5751513" y="4938713"/>
          <p14:tracePt t="52827" x="5688013" y="4938713"/>
          <p14:tracePt t="52844" x="5643563" y="4938713"/>
          <p14:tracePt t="52860" x="5581650" y="4938713"/>
          <p14:tracePt t="52877" x="5545138" y="4965700"/>
          <p14:tracePt t="52894" x="5510213" y="5000625"/>
          <p14:tracePt t="52911" x="5465763" y="5062538"/>
          <p14:tracePt t="52928" x="5438775" y="5081588"/>
          <p14:tracePt t="52944" x="5438775" y="5108575"/>
          <p14:tracePt t="52961" x="5429250" y="5170488"/>
          <p14:tracePt t="52977" x="5429250" y="5205413"/>
          <p14:tracePt t="52994" x="5402263" y="5241925"/>
          <p14:tracePt t="53010" x="5402263" y="5295900"/>
          <p14:tracePt t="53028" x="5402263" y="5367338"/>
          <p14:tracePt t="53043" x="5402263" y="5456238"/>
          <p14:tracePt t="53060" x="5402263" y="5518150"/>
          <p14:tracePt t="53077" x="5402263" y="5554663"/>
          <p14:tracePt t="53094" x="5402263" y="5581650"/>
          <p14:tracePt t="53111" x="5402263" y="5643563"/>
          <p14:tracePt t="53127" x="5429250" y="5697538"/>
          <p14:tracePt t="53144" x="5446713" y="5732463"/>
          <p14:tracePt t="53160" x="5500688" y="5768975"/>
          <p14:tracePt t="53177" x="5562600" y="5768975"/>
          <p14:tracePt t="53194" x="5653088" y="5786438"/>
          <p14:tracePt t="53210" x="5732463" y="5786438"/>
          <p14:tracePt t="53227" x="5840413" y="5795963"/>
          <p14:tracePt t="53244" x="5919788" y="5830888"/>
          <p14:tracePt t="53260" x="5965825" y="5830888"/>
          <p14:tracePt t="53277" x="6010275" y="5830888"/>
          <p14:tracePt t="53294" x="6054725" y="5830888"/>
          <p14:tracePt t="53311" x="6116638" y="5822950"/>
          <p14:tracePt t="53327" x="6170613" y="5776913"/>
          <p14:tracePt t="53344" x="6205538" y="5751513"/>
          <p14:tracePt t="53360" x="6224588" y="5732463"/>
          <p14:tracePt t="53377" x="6259513" y="5697538"/>
          <p14:tracePt t="53393" x="6259513" y="5661025"/>
          <p14:tracePt t="53410" x="6269038" y="5616575"/>
          <p14:tracePt t="53427" x="6269038" y="5537200"/>
          <p14:tracePt t="53444" x="6269038" y="5446713"/>
          <p14:tracePt t="53460" x="6269038" y="5322888"/>
          <p14:tracePt t="53477" x="6269038" y="5251450"/>
          <p14:tracePt t="53494" x="6269038" y="5197475"/>
          <p14:tracePt t="53510" x="6259513" y="5143500"/>
          <p14:tracePt t="53527" x="6242050" y="5126038"/>
          <p14:tracePt t="53544" x="6232525" y="5116513"/>
          <p14:tracePt t="53560" x="6205538" y="5099050"/>
          <p14:tracePt t="53577" x="6161088" y="5099050"/>
          <p14:tracePt t="53594" x="6126163" y="5081588"/>
          <p14:tracePt t="53610" x="6018213" y="5054600"/>
          <p14:tracePt t="53627" x="5973763" y="5018088"/>
          <p14:tracePt t="53643" x="5902325" y="4991100"/>
          <p14:tracePt t="53660" x="5867400" y="4965700"/>
          <p14:tracePt t="53677" x="5830888" y="4956175"/>
          <p14:tracePt t="53694" x="5776913" y="4956175"/>
          <p14:tracePt t="53711" x="5688013" y="4946650"/>
          <p14:tracePt t="53728" x="5626100" y="4946650"/>
          <p14:tracePt t="53744" x="5562600" y="4946650"/>
          <p14:tracePt t="53760" x="5537200" y="4946650"/>
          <p14:tracePt t="53777" x="5491163" y="4946650"/>
          <p14:tracePt t="53793" x="5456238" y="4956175"/>
          <p14:tracePt t="53810" x="5394325" y="4983163"/>
          <p14:tracePt t="53827" x="5367338" y="4991100"/>
          <p14:tracePt t="53844" x="5330825" y="5018088"/>
          <p14:tracePt t="53860" x="5322888" y="5027613"/>
          <p14:tracePt t="53877" x="5313363" y="5037138"/>
          <p14:tracePt t="53894" x="5303838" y="5045075"/>
          <p14:tracePt t="53911" x="5286375" y="5081588"/>
          <p14:tracePt t="53928" x="5286375" y="5133975"/>
          <p14:tracePt t="53944" x="5268913" y="5180013"/>
          <p14:tracePt t="53960" x="5268913" y="5241925"/>
          <p14:tracePt t="53977" x="5268913" y="5259388"/>
          <p14:tracePt t="53994" x="5268913" y="5286375"/>
          <p14:tracePt t="54010" x="5268913" y="5295900"/>
          <p14:tracePt t="54027" x="5268913" y="5313363"/>
          <p14:tracePt t="54044" x="5268913" y="5348288"/>
          <p14:tracePt t="54060" x="5268913" y="5367338"/>
          <p14:tracePt t="54077" x="5268913" y="5411788"/>
          <p14:tracePt t="54094" x="5322888" y="5491163"/>
          <p14:tracePt t="54111" x="5384800" y="5599113"/>
          <p14:tracePt t="54128" x="5402263" y="5616575"/>
          <p14:tracePt t="54144" x="5429250" y="5661025"/>
          <p14:tracePt t="54183" x="5446713" y="5670550"/>
          <p14:tracePt t="54207" x="5483225" y="5670550"/>
          <p14:tracePt t="54215" x="5491163" y="5670550"/>
          <p14:tracePt t="54227" x="5527675" y="5688013"/>
          <p14:tracePt t="54244" x="5581650" y="5724525"/>
          <p14:tracePt t="54261" x="5661025" y="5741988"/>
          <p14:tracePt t="54277" x="5688013" y="5741988"/>
          <p14:tracePt t="54294" x="5741988" y="5741988"/>
          <p14:tracePt t="54311" x="5768975" y="5741988"/>
          <p14:tracePt t="54328" x="5786438" y="5741988"/>
          <p14:tracePt t="54344" x="5830888" y="5741988"/>
          <p14:tracePt t="54360" x="5857875" y="5741988"/>
          <p14:tracePt t="54377" x="5902325" y="5741988"/>
          <p14:tracePt t="54394" x="5956300" y="5724525"/>
          <p14:tracePt t="54410" x="5991225" y="5705475"/>
          <p14:tracePt t="54427" x="6018213" y="5697538"/>
          <p14:tracePt t="54444" x="6045200" y="5688013"/>
          <p14:tracePt t="54460" x="6089650" y="5661025"/>
          <p14:tracePt t="54477" x="6126163" y="5643563"/>
          <p14:tracePt t="54494" x="6143625" y="5608638"/>
          <p14:tracePt t="54511" x="6170613" y="5518150"/>
          <p14:tracePt t="54527" x="6180138" y="5483225"/>
          <p14:tracePt t="54544" x="6188075" y="5429250"/>
          <p14:tracePt t="54561" x="6188075" y="5384800"/>
          <p14:tracePt t="54577" x="6188075" y="5322888"/>
          <p14:tracePt t="54594" x="6188075" y="5276850"/>
          <p14:tracePt t="54610" x="6188075" y="5232400"/>
          <p14:tracePt t="54627" x="6188075" y="5197475"/>
          <p14:tracePt t="54644" x="6188075" y="5153025"/>
          <p14:tracePt t="54661" x="6180138" y="5116513"/>
          <p14:tracePt t="54677" x="6134100" y="5072063"/>
          <p14:tracePt t="54694" x="6108700" y="5062538"/>
          <p14:tracePt t="54711" x="6054725" y="5027613"/>
          <p14:tracePt t="54728" x="6010275" y="5027613"/>
          <p14:tracePt t="54744" x="5929313" y="5010150"/>
          <p14:tracePt t="54761" x="5840413" y="5000625"/>
          <p14:tracePt t="54777" x="5813425" y="5000625"/>
          <p14:tracePt t="54794" x="5759450" y="5000625"/>
          <p14:tracePt t="54811" x="5715000" y="5000625"/>
          <p14:tracePt t="54827" x="5653088" y="5000625"/>
          <p14:tracePt t="54844" x="5599113" y="5000625"/>
          <p14:tracePt t="54860" x="5537200" y="5000625"/>
          <p14:tracePt t="54877" x="5491163" y="5000625"/>
          <p14:tracePt t="54894" x="5456238" y="5000625"/>
          <p14:tracePt t="54911" x="5384800" y="5045075"/>
          <p14:tracePt t="54928" x="5330825" y="5081588"/>
          <p14:tracePt t="54944" x="5313363" y="5108575"/>
          <p14:tracePt t="54961" x="5286375" y="5160963"/>
          <p14:tracePt t="54977" x="5276850" y="5205413"/>
          <p14:tracePt t="54994" x="5276850" y="5268913"/>
          <p14:tracePt t="55011" x="5276850" y="5330825"/>
          <p14:tracePt t="55028" x="5276850" y="5394325"/>
          <p14:tracePt t="55044" x="5276850" y="5446713"/>
          <p14:tracePt t="55060" x="5286375" y="5518150"/>
          <p14:tracePt t="55077" x="5303838" y="5581650"/>
          <p14:tracePt t="55093" x="5367338" y="5697538"/>
          <p14:tracePt t="55111" x="5446713" y="5830888"/>
          <p14:tracePt t="55128" x="5518150" y="5919788"/>
          <p14:tracePt t="55144" x="5554663" y="5956300"/>
          <p14:tracePt t="55160" x="5589588" y="5973763"/>
          <p14:tracePt t="55177" x="5634038" y="5973763"/>
          <p14:tracePt t="55194" x="5705475" y="5973763"/>
          <p14:tracePt t="55210" x="5768975" y="5973763"/>
          <p14:tracePt t="55227" x="5857875" y="5956300"/>
          <p14:tracePt t="55244" x="5956300" y="5929313"/>
          <p14:tracePt t="55261" x="6018213" y="5911850"/>
          <p14:tracePt t="55277" x="6081713" y="5867400"/>
          <p14:tracePt t="55294" x="6116638" y="5840413"/>
          <p14:tracePt t="55311" x="6170613" y="5715000"/>
          <p14:tracePt t="55328" x="6215063" y="5581650"/>
          <p14:tracePt t="55344" x="6215063" y="5473700"/>
          <p14:tracePt t="55360" x="6205538" y="5384800"/>
          <p14:tracePt t="55377" x="6197600" y="5303838"/>
          <p14:tracePt t="55394" x="6153150" y="5224463"/>
          <p14:tracePt t="55410" x="6116638" y="5187950"/>
          <p14:tracePt t="55427" x="6045200" y="5126038"/>
          <p14:tracePt t="55444" x="5929313" y="5081588"/>
          <p14:tracePt t="55460" x="5768975" y="5037138"/>
          <p14:tracePt t="55477" x="5643563" y="5018088"/>
          <p14:tracePt t="55494" x="5537200" y="5018088"/>
          <p14:tracePt t="55511" x="5429250" y="5018088"/>
          <p14:tracePt t="55528" x="5384800" y="5018088"/>
          <p14:tracePt t="55544" x="5357813" y="5045075"/>
          <p14:tracePt t="55561" x="5322888" y="5081588"/>
          <p14:tracePt t="55577" x="5295900" y="5143500"/>
          <p14:tracePt t="55594" x="5295900" y="5205413"/>
          <p14:tracePt t="55610" x="5268913" y="5268913"/>
          <p14:tracePt t="55627" x="5276850" y="5330825"/>
          <p14:tracePt t="55644" x="5286375" y="5357813"/>
          <p14:tracePt t="55660" x="5295900" y="5402263"/>
          <p14:tracePt t="55677" x="5313363" y="5429250"/>
          <p14:tracePt t="55694" x="5340350" y="5446713"/>
          <p14:tracePt t="55711" x="5394325" y="5483225"/>
          <p14:tracePt t="55751" x="5411788" y="5483225"/>
          <p14:tracePt t="56271" x="5419725" y="5491163"/>
          <p14:tracePt t="56279" x="5419725" y="5500688"/>
          <p14:tracePt t="56287" x="5446713" y="5527675"/>
          <p14:tracePt t="56295" x="5483225" y="5527675"/>
          <p14:tracePt t="56310" x="5537200" y="5537200"/>
          <p14:tracePt t="56327" x="5688013" y="5562600"/>
          <p14:tracePt t="56344" x="5776913" y="5562600"/>
          <p14:tracePt t="56360" x="5884863" y="5562600"/>
          <p14:tracePt t="56377" x="5991225" y="5562600"/>
          <p14:tracePt t="56393" x="6099175" y="5562600"/>
          <p14:tracePt t="56410" x="6205538" y="5562600"/>
          <p14:tracePt t="56427" x="6269038" y="5545138"/>
          <p14:tracePt t="56443" x="6367463" y="5537200"/>
          <p14:tracePt t="56460" x="6411913" y="5483225"/>
          <p14:tracePt t="56477" x="6510338" y="5340350"/>
          <p14:tracePt t="56494" x="6589713" y="5180013"/>
          <p14:tracePt t="56511" x="6608763" y="5116513"/>
          <p14:tracePt t="56527" x="6608763" y="5089525"/>
          <p14:tracePt t="56561" x="6608763" y="5081588"/>
          <p14:tracePt t="56591" x="6608763" y="5062538"/>
          <p14:tracePt t="56599" x="6608763" y="5054600"/>
          <p14:tracePt t="56610" x="6589713" y="5045075"/>
          <p14:tracePt t="56627" x="6527800" y="5010150"/>
          <p14:tracePt t="56643" x="6465888" y="4991100"/>
          <p14:tracePt t="56660" x="6419850" y="4991100"/>
          <p14:tracePt t="56677" x="6394450" y="4991100"/>
          <p14:tracePt t="56693" x="6384925" y="4991100"/>
          <p14:tracePt t="56711" x="6348413" y="4991100"/>
          <p14:tracePt t="56727" x="6313488" y="4991100"/>
          <p14:tracePt t="56744" x="6276975" y="5037138"/>
          <p14:tracePt t="56760" x="6232525" y="5126038"/>
          <p14:tracePt t="56777" x="6205538" y="5187950"/>
          <p14:tracePt t="56793" x="6197600" y="5224463"/>
          <p14:tracePt t="56810" x="6197600" y="5259388"/>
          <p14:tracePt t="56827" x="6197600" y="5276850"/>
          <p14:tracePt t="56843" x="6197600" y="5313363"/>
          <p14:tracePt t="56860" x="6197600" y="5330825"/>
          <p14:tracePt t="56877" x="6197600" y="5375275"/>
          <p14:tracePt t="56893" x="6215063" y="5419725"/>
          <p14:tracePt t="56910" x="6242050" y="5429250"/>
          <p14:tracePt t="56967" x="6251575" y="5429250"/>
          <p14:tracePt t="56975" x="6269038" y="5429250"/>
          <p14:tracePt t="56983" x="6276975" y="5429250"/>
          <p14:tracePt t="56993" x="6313488" y="5446713"/>
          <p14:tracePt t="57010" x="6367463" y="5456238"/>
          <p14:tracePt t="57027" x="6419850" y="5456238"/>
          <p14:tracePt t="57043" x="6518275" y="5456238"/>
          <p14:tracePt t="57060" x="6537325" y="5456238"/>
          <p14:tracePt t="57077" x="6562725" y="5456238"/>
          <p14:tracePt t="57093" x="6589713" y="5456238"/>
          <p14:tracePt t="57111" x="6616700" y="5456238"/>
          <p14:tracePt t="57127" x="6626225" y="5456238"/>
          <p14:tracePt t="57271" x="6643688" y="5456238"/>
          <p14:tracePt t="58047" x="6653213" y="5465763"/>
          <p14:tracePt t="58055" x="6653213" y="5473700"/>
          <p14:tracePt t="58079" x="6562725" y="5491163"/>
          <p14:tracePt t="58087" x="6554788" y="5491163"/>
          <p14:tracePt t="58327" x="6562725" y="5500688"/>
          <p14:tracePt t="58343" x="6608763" y="5500688"/>
          <p14:tracePt t="58351" x="6616700" y="5500688"/>
          <p14:tracePt t="58360" x="6661150" y="5500688"/>
          <p14:tracePt t="58377" x="6732588" y="5500688"/>
          <p14:tracePt t="58394" x="6804025" y="5500688"/>
          <p14:tracePt t="58410" x="6858000" y="5500688"/>
          <p14:tracePt t="58427" x="6884988" y="5500688"/>
          <p14:tracePt t="58639" x="6902450" y="5500688"/>
          <p14:tracePt t="58647" x="6911975" y="5500688"/>
          <p14:tracePt t="58655" x="6919913" y="5500688"/>
          <p14:tracePt t="58671" x="6929438" y="5491163"/>
          <p14:tracePt t="58695" x="6946900" y="5483225"/>
          <p14:tracePt t="58719" x="6956425" y="5483225"/>
          <p14:tracePt t="58727" x="6965950" y="5473700"/>
          <p14:tracePt t="58744" x="6973888" y="5473700"/>
          <p14:tracePt t="58751" x="6983413" y="5456238"/>
          <p14:tracePt t="58767" x="7000875" y="5456238"/>
          <p14:tracePt t="58777" x="7027863" y="5438775"/>
          <p14:tracePt t="58793" x="7037388" y="5438775"/>
          <p14:tracePt t="58810" x="7062788" y="5419725"/>
          <p14:tracePt t="58827" x="7072313" y="5419725"/>
          <p14:tracePt t="58843" x="7089775" y="5411788"/>
          <p14:tracePt t="58860" x="7116763" y="5411788"/>
          <p14:tracePt t="58877" x="7134225" y="5411788"/>
          <p14:tracePt t="58919" x="7153275" y="5402263"/>
          <p14:tracePt t="58935" x="7161213" y="5402263"/>
          <p14:tracePt t="58951" x="7180263" y="5402263"/>
          <p14:tracePt t="59735" x="7188200" y="5402263"/>
          <p14:tracePt t="59744" x="7232650" y="5402263"/>
          <p14:tracePt t="59751" x="7259638" y="5402263"/>
          <p14:tracePt t="59760" x="7331075" y="5402263"/>
          <p14:tracePt t="59777" x="7419975" y="5402263"/>
          <p14:tracePt t="59793" x="7491413" y="5402263"/>
          <p14:tracePt t="59810" x="7572375" y="5438775"/>
          <p14:tracePt t="59827" x="7608888" y="5446713"/>
          <p14:tracePt t="60007" x="7634288" y="5456238"/>
          <p14:tracePt t="60671" x="7599363" y="5456238"/>
          <p14:tracePt t="60679" x="7545388" y="5456238"/>
          <p14:tracePt t="60687" x="7491413" y="5456238"/>
          <p14:tracePt t="60695" x="7419975" y="5456238"/>
          <p14:tracePt t="60711" x="7367588" y="5456238"/>
          <p14:tracePt t="60727" x="7232650" y="5419725"/>
          <p14:tracePt t="61487" x="7259638" y="5419725"/>
          <p14:tracePt t="61495" x="7269163" y="5419725"/>
          <p14:tracePt t="61511" x="7277100" y="5419725"/>
          <p14:tracePt t="61519" x="7313613" y="5419725"/>
          <p14:tracePt t="61528" x="7323138" y="5419725"/>
          <p14:tracePt t="61543" x="7367588" y="5419725"/>
          <p14:tracePt t="61560" x="7402513" y="5419725"/>
          <p14:tracePt t="61577" x="7439025" y="5419725"/>
          <p14:tracePt t="61594" x="7446963" y="5419725"/>
          <p14:tracePt t="61647" x="7456488" y="5419725"/>
          <p14:tracePt t="61671" x="7483475" y="5419725"/>
          <p14:tracePt t="61679" x="7491413" y="5419725"/>
          <p14:tracePt t="61687" x="7500938" y="5419725"/>
          <p14:tracePt t="61751" x="7510463" y="5419725"/>
          <p14:tracePt t="61767" x="7527925" y="5419725"/>
          <p14:tracePt t="61775" x="7545388" y="5419725"/>
          <p14:tracePt t="61791" x="7554913" y="5419725"/>
          <p14:tracePt t="61831" x="7562850" y="5419725"/>
          <p14:tracePt t="63231" x="7581900" y="5419725"/>
          <p14:tracePt t="63271" x="7589838" y="5419725"/>
          <p14:tracePt t="63351" x="7608888" y="5419725"/>
          <p14:tracePt t="63375" x="7616825" y="5419725"/>
          <p14:tracePt t="63399" x="7634288" y="5419725"/>
          <p14:tracePt t="63407" x="7643813" y="5419725"/>
          <p14:tracePt t="63431" x="7653338" y="5419725"/>
          <p14:tracePt t="63446" x="7670800" y="5419725"/>
          <p14:tracePt t="63471" x="7688263" y="5419725"/>
          <p14:tracePt t="63479" x="7697788" y="5419725"/>
          <p14:tracePt t="63487" x="7705725" y="5419725"/>
          <p14:tracePt t="63495" x="7732713" y="5419725"/>
          <p14:tracePt t="63510" x="7751763" y="5419725"/>
          <p14:tracePt t="63527" x="7867650" y="5419725"/>
          <p14:tracePt t="63544" x="7929563" y="5419725"/>
          <p14:tracePt t="63560" x="7991475" y="5419725"/>
          <p14:tracePt t="63576" x="8018463" y="5419725"/>
          <p14:tracePt t="63593" x="8054975" y="5419725"/>
          <p14:tracePt t="63610" x="8099425" y="5429250"/>
          <p14:tracePt t="63627" x="8180388" y="5438775"/>
          <p14:tracePt t="63643" x="8242300" y="5465763"/>
          <p14:tracePt t="63660" x="8304213" y="5491163"/>
          <p14:tracePt t="63677" x="8394700" y="5518150"/>
          <p14:tracePt t="63693" x="8456613" y="5527675"/>
          <p14:tracePt t="63710" x="8562975" y="5572125"/>
          <p14:tracePt t="63727" x="8680450" y="5626100"/>
          <p14:tracePt t="63744" x="8715375" y="5634038"/>
          <p14:tracePt t="63760" x="8724900" y="5634038"/>
          <p14:tracePt t="63793" x="8732838" y="5634038"/>
          <p14:tracePt t="64055" x="8742363" y="5634038"/>
          <p14:tracePt t="64063" x="8769350" y="5643563"/>
          <p14:tracePt t="64071" x="8777288" y="5643563"/>
          <p14:tracePt t="64079" x="8796338" y="5634038"/>
          <p14:tracePt t="64093" x="8804275" y="5616575"/>
          <p14:tracePt t="64159" x="8823325" y="5608638"/>
          <p14:tracePt t="64167" x="8823325" y="5589588"/>
          <p14:tracePt t="64183" x="8823325" y="5581650"/>
          <p14:tracePt t="64193" x="8823325" y="5572125"/>
          <p14:tracePt t="64210" x="8831263" y="5537200"/>
          <p14:tracePt t="64227" x="8840788" y="5473700"/>
          <p14:tracePt t="64243" x="8867775" y="5411788"/>
          <p14:tracePt t="64260" x="8885238" y="5384800"/>
          <p14:tracePt t="64276" x="8902700" y="5348288"/>
          <p14:tracePt t="64293" x="8920163" y="5330825"/>
          <p14:tracePt t="64310" x="8956675" y="5295900"/>
          <p14:tracePt t="64327" x="9028113" y="5268913"/>
          <p14:tracePt t="64344" x="9072563" y="5214938"/>
          <p14:tracePt t="64360" x="9126538" y="5170488"/>
          <p14:tracePt t="64376" x="9144000" y="5143500"/>
          <p14:tracePt t="64393" x="9170988" y="5126038"/>
          <p14:tracePt t="64410" x="9180513" y="5099050"/>
          <p14:tracePt t="64471" x="9180513" y="5072063"/>
          <p14:tracePt t="64815" x="9180513" y="5062538"/>
          <p14:tracePt t="64823" x="9170988" y="5062538"/>
          <p14:tracePt t="64839" x="9144000" y="5054600"/>
          <p14:tracePt t="64855" x="9126538" y="5054600"/>
          <p14:tracePt t="64863" x="9099550" y="5054600"/>
          <p14:tracePt t="64876" x="9090025" y="5054600"/>
          <p14:tracePt t="64893" x="9055100" y="5037138"/>
          <p14:tracePt t="64910" x="9045575" y="5037138"/>
          <p14:tracePt t="64927" x="9001125" y="5037138"/>
          <p14:tracePt t="64943" x="8983663" y="5037138"/>
          <p14:tracePt t="64960" x="8947150" y="5037138"/>
          <p14:tracePt t="64976" x="8894763" y="5045075"/>
          <p14:tracePt t="64993" x="8875713" y="5054600"/>
          <p14:tracePt t="65010" x="8867775" y="5062538"/>
          <p14:tracePt t="65043" x="8848725" y="5072063"/>
          <p14:tracePt t="65060" x="8831263" y="5099050"/>
          <p14:tracePt t="65076" x="8831263" y="5116513"/>
          <p14:tracePt t="65093" x="8813800" y="5126038"/>
          <p14:tracePt t="65110" x="8813800" y="5160963"/>
          <p14:tracePt t="65127" x="8813800" y="5187950"/>
          <p14:tracePt t="65144" x="8813800" y="5205413"/>
          <p14:tracePt t="65160" x="8813800" y="5214938"/>
          <p14:tracePt t="65176" x="8813800" y="5251450"/>
          <p14:tracePt t="65193" x="8813800" y="5259388"/>
          <p14:tracePt t="65210" x="8813800" y="5268913"/>
          <p14:tracePt t="65227" x="8813800" y="5276850"/>
          <p14:tracePt t="65260" x="8823325" y="5313363"/>
          <p14:tracePt t="65276" x="8831263" y="5322888"/>
          <p14:tracePt t="65310" x="8848725" y="5340350"/>
          <p14:tracePt t="65327" x="8867775" y="5384800"/>
          <p14:tracePt t="65344" x="8894763" y="5394325"/>
          <p14:tracePt t="65360" x="8920163" y="5419725"/>
          <p14:tracePt t="65376" x="8947150" y="5429250"/>
          <p14:tracePt t="65393" x="8956675" y="5429250"/>
          <p14:tracePt t="65410" x="8991600" y="5438775"/>
          <p14:tracePt t="65427" x="9001125" y="5438775"/>
          <p14:tracePt t="65443" x="9055100" y="5456238"/>
          <p14:tracePt t="65460" x="9126538" y="5491163"/>
          <p14:tracePt t="65476" x="9188450" y="5510213"/>
          <p14:tracePt t="65493" x="9232900" y="5518150"/>
          <p14:tracePt t="65567" x="9242425" y="5518150"/>
          <p14:tracePt t="65591" x="9251950" y="5518150"/>
          <p14:tracePt t="65631" x="9277350" y="5518150"/>
          <p14:tracePt t="65639" x="9286875" y="5518150"/>
          <p14:tracePt t="65647" x="9296400" y="5518150"/>
          <p14:tracePt t="65663" x="9304338" y="5518150"/>
          <p14:tracePt t="65676" x="9331325" y="5491163"/>
          <p14:tracePt t="65693" x="9340850" y="5491163"/>
          <p14:tracePt t="65710" x="9348788" y="5483225"/>
          <p14:tracePt t="65767" x="9348788" y="5473700"/>
          <p14:tracePt t="65776" x="9358313" y="5465763"/>
          <p14:tracePt t="65783" x="9358313" y="5456238"/>
          <p14:tracePt t="65847" x="9358313" y="5446713"/>
          <p14:tracePt t="66103" x="9358313" y="5429250"/>
          <p14:tracePt t="66119" x="9348788" y="5429250"/>
          <p14:tracePt t="66463" x="9340850" y="5429250"/>
          <p14:tracePt t="66471" x="9323388" y="5429250"/>
          <p14:tracePt t="66479" x="9304338" y="5429250"/>
          <p14:tracePt t="66493" x="9286875" y="5429250"/>
          <p14:tracePt t="66510" x="9251950" y="5429250"/>
          <p14:tracePt t="66527" x="9197975" y="5429250"/>
          <p14:tracePt t="66543" x="9188450" y="5429250"/>
          <p14:tracePt t="66639" x="9180513" y="5419725"/>
          <p14:tracePt t="66975" x="9153525" y="5438775"/>
          <p14:tracePt t="66991" x="9126538" y="5465763"/>
          <p14:tracePt t="67007" x="9117013" y="5473700"/>
          <p14:tracePt t="67023" x="9109075" y="5483225"/>
          <p14:tracePt t="67039" x="9099550" y="5491163"/>
          <p14:tracePt t="67047" x="9099550" y="5500688"/>
          <p14:tracePt t="67060" x="9090025" y="5510213"/>
          <p14:tracePt t="67076" x="9072563" y="5527675"/>
          <p14:tracePt t="67093" x="9063038" y="5545138"/>
          <p14:tracePt t="67109" x="9055100" y="5572125"/>
          <p14:tracePt t="67126" x="9055100" y="5608638"/>
          <p14:tracePt t="67144" x="9045575" y="5626100"/>
          <p14:tracePt t="67177" x="9045575" y="5653088"/>
          <p14:tracePt t="67207" x="9037638" y="5661025"/>
          <p14:tracePt t="67215" x="9018588" y="5670550"/>
          <p14:tracePt t="67263" x="9037638" y="5680075"/>
          <p14:tracePt t="67295" x="9072563" y="5697538"/>
          <p14:tracePt t="67319" x="9082088" y="5697538"/>
          <p14:tracePt t="67632" x="9099550" y="5697538"/>
          <p14:tracePt t="67671" x="9117013" y="5697538"/>
          <p14:tracePt t="67719" x="9126538" y="5697538"/>
          <p14:tracePt t="67735" x="9153525" y="5670550"/>
          <p14:tracePt t="67751" x="9161463" y="5661025"/>
          <p14:tracePt t="67767" x="9170988" y="5634038"/>
          <p14:tracePt t="67776" x="9180513" y="5626100"/>
          <p14:tracePt t="67783" x="9205913" y="5589588"/>
          <p14:tracePt t="67863" x="9205913" y="5572125"/>
          <p14:tracePt t="67951" x="9205913" y="5562600"/>
          <p14:tracePt t="67991" x="9215438" y="5537200"/>
          <p14:tracePt t="70303" x="9215438" y="5527675"/>
          <p14:tracePt t="70327" x="9205913" y="5527675"/>
          <p14:tracePt t="70351" x="9197975" y="5527675"/>
          <p14:tracePt t="70367" x="9170988" y="5527675"/>
          <p14:tracePt t="70383" x="9144000" y="5554663"/>
          <p14:tracePt t="70391" x="9134475" y="5562600"/>
          <p14:tracePt t="70399" x="9099550" y="5572125"/>
          <p14:tracePt t="70409" x="9063038" y="5589588"/>
          <p14:tracePt t="70426" x="8929688" y="5653088"/>
          <p14:tracePt t="70443" x="8813800" y="5661025"/>
          <p14:tracePt t="70460" x="8626475" y="5697538"/>
          <p14:tracePt t="70476" x="8331200" y="5732463"/>
          <p14:tracePt t="70493" x="7929563" y="5795963"/>
          <p14:tracePt t="70510" x="7419975" y="5857875"/>
          <p14:tracePt t="70526" x="6491288" y="5857875"/>
          <p14:tracePt t="70544" x="5759450" y="5857875"/>
          <p14:tracePt t="70560" x="4929188" y="5857875"/>
          <p14:tracePt t="70576" x="4152900" y="5857875"/>
          <p14:tracePt t="70593" x="3679825" y="5616575"/>
          <p14:tracePt t="70610" x="3608388" y="5545138"/>
          <p14:tracePt t="70767" x="3589338" y="5518150"/>
          <p14:tracePt t="70799" x="3589338" y="5510213"/>
          <p14:tracePt t="70823" x="3598863" y="5491163"/>
          <p14:tracePt t="70831" x="3608388" y="5491163"/>
          <p14:tracePt t="70843" x="3625850" y="5465763"/>
          <p14:tracePt t="70860" x="3643313" y="5456238"/>
          <p14:tracePt t="70876" x="3697288" y="5438775"/>
          <p14:tracePt t="70893" x="3741738" y="5411788"/>
          <p14:tracePt t="70910" x="3813175" y="5367338"/>
          <p14:tracePt t="70927" x="3929063" y="5322888"/>
          <p14:tracePt t="70943" x="3946525" y="5313363"/>
          <p14:tracePt t="70960" x="3965575" y="5295900"/>
          <p14:tracePt t="71159" x="3973513" y="5295900"/>
          <p14:tracePt t="71199" x="3973513" y="5303838"/>
          <p14:tracePt t="71231" x="3965575" y="5313363"/>
          <p14:tracePt t="71239" x="3956050" y="5322888"/>
          <p14:tracePt t="71247" x="3946525" y="5330825"/>
          <p14:tracePt t="71259" x="3938588" y="5340350"/>
          <p14:tracePt t="71276" x="3919538" y="5348288"/>
          <p14:tracePt t="71327" x="3911600" y="5348288"/>
          <p14:tracePt t="71351" x="3902075" y="5367338"/>
          <p14:tracePt t="71407" x="3884613" y="5384800"/>
          <p14:tracePt t="71679" x="3867150" y="5394325"/>
          <p14:tracePt t="71687" x="3857625" y="5394325"/>
          <p14:tracePt t="71695" x="3840163" y="5394325"/>
          <p14:tracePt t="71711" x="3803650" y="5419725"/>
          <p14:tracePt t="71726" x="3768725" y="5419725"/>
          <p14:tracePt t="71744" x="3705225" y="5446713"/>
          <p14:tracePt t="71760" x="3660775" y="5456238"/>
          <p14:tracePt t="71776" x="3581400" y="5456238"/>
          <p14:tracePt t="71793" x="3455988" y="5456238"/>
          <p14:tracePt t="71810" x="3348038" y="5456238"/>
          <p14:tracePt t="71826" x="3241675" y="5446713"/>
          <p14:tracePt t="71843" x="3197225" y="5438775"/>
          <p14:tracePt t="71859" x="3143250" y="5429250"/>
          <p14:tracePt t="71876" x="3133725" y="5429250"/>
          <p14:tracePt t="71893" x="3098800" y="5411788"/>
          <p14:tracePt t="71909" x="3009900" y="5411788"/>
          <p14:tracePt t="71927" x="2884488" y="5411788"/>
          <p14:tracePt t="71943" x="2803525" y="5411788"/>
          <p14:tracePt t="71959" x="2724150" y="5384800"/>
          <p14:tracePt t="71976" x="2660650" y="5375275"/>
          <p14:tracePt t="71993" x="2581275" y="5357813"/>
          <p14:tracePt t="72010" x="2536825" y="5348288"/>
          <p14:tracePt t="72026" x="2509838" y="5348288"/>
          <p14:tracePt t="72079" x="2490788" y="5340350"/>
          <p14:tracePt t="72087" x="2482850" y="5330825"/>
          <p14:tracePt t="72159" x="2473325" y="5322888"/>
          <p14:tracePt t="72176" x="2473325" y="5303838"/>
          <p14:tracePt t="72183" x="2473325" y="5286375"/>
          <p14:tracePt t="72193" x="2473325" y="5276850"/>
          <p14:tracePt t="72210" x="2473325" y="5232400"/>
          <p14:tracePt t="72226" x="2473325" y="5214938"/>
          <p14:tracePt t="72243" x="2473325" y="5180013"/>
          <p14:tracePt t="72260" x="2473325" y="5170488"/>
          <p14:tracePt t="72276" x="2473325" y="5153025"/>
          <p14:tracePt t="72293" x="2473325" y="5108575"/>
          <p14:tracePt t="72310" x="2473325" y="5027613"/>
          <p14:tracePt t="72327" x="2473325" y="4848225"/>
          <p14:tracePt t="72343" x="2473325" y="4741863"/>
          <p14:tracePt t="72360" x="2473325" y="4633913"/>
          <p14:tracePt t="72376" x="2473325" y="4562475"/>
          <p14:tracePt t="72393" x="2473325" y="4456113"/>
          <p14:tracePt t="72409" x="2473325" y="4330700"/>
          <p14:tracePt t="72426" x="2473325" y="4251325"/>
          <p14:tracePt t="72443" x="2473325" y="4179888"/>
          <p14:tracePt t="72459" x="2473325" y="4116388"/>
          <p14:tracePt t="72476" x="2490788" y="4037013"/>
          <p14:tracePt t="72493" x="2500313" y="3973513"/>
          <p14:tracePt t="72509" x="2500313" y="3911600"/>
          <p14:tracePt t="72527" x="2517775" y="3813175"/>
          <p14:tracePt t="72543" x="2527300" y="3751263"/>
          <p14:tracePt t="72559" x="2571750" y="3670300"/>
          <p14:tracePt t="72576" x="2581275" y="3633788"/>
          <p14:tracePt t="72593" x="2616200" y="3581400"/>
          <p14:tracePt t="72609" x="2625725" y="3571875"/>
          <p14:tracePt t="72626" x="2643188" y="3562350"/>
          <p14:tracePt t="72643" x="2687638" y="3562350"/>
          <p14:tracePt t="72659" x="2759075" y="3562350"/>
          <p14:tracePt t="72676" x="2901950" y="3562350"/>
          <p14:tracePt t="72693" x="3170238" y="3562350"/>
          <p14:tracePt t="72709" x="3500438" y="3562350"/>
          <p14:tracePt t="72727" x="4089400" y="3562350"/>
          <p14:tracePt t="72743" x="4473575" y="3571875"/>
          <p14:tracePt t="72760" x="4857750" y="3571875"/>
          <p14:tracePt t="72776" x="5214938" y="3571875"/>
          <p14:tracePt t="72793" x="5518150" y="3571875"/>
          <p14:tracePt t="72809" x="5759450" y="3571875"/>
          <p14:tracePt t="72826" x="5884863" y="3571875"/>
          <p14:tracePt t="72843" x="6010275" y="3571875"/>
          <p14:tracePt t="72859" x="6126163" y="3571875"/>
          <p14:tracePt t="72876" x="6269038" y="3571875"/>
          <p14:tracePt t="72893" x="6384925" y="3598863"/>
          <p14:tracePt t="72909" x="6554788" y="3633788"/>
          <p14:tracePt t="72927" x="6858000" y="3660775"/>
          <p14:tracePt t="72943" x="7062788" y="3714750"/>
          <p14:tracePt t="72960" x="7232650" y="3751263"/>
          <p14:tracePt t="72976" x="7466013" y="3803650"/>
          <p14:tracePt t="72993" x="7661275" y="3830638"/>
          <p14:tracePt t="73009" x="7902575" y="3848100"/>
          <p14:tracePt t="73026" x="8089900" y="3902075"/>
          <p14:tracePt t="73043" x="8143875" y="3902075"/>
          <p14:tracePt t="73059" x="8197850" y="3911600"/>
          <p14:tracePt t="73076" x="8205788" y="3911600"/>
          <p14:tracePt t="73093" x="8224838" y="3919538"/>
          <p14:tracePt t="73109" x="8259763" y="3956050"/>
          <p14:tracePt t="73126" x="8304213" y="3973513"/>
          <p14:tracePt t="73143" x="8402638" y="4010025"/>
          <p14:tracePt t="73160" x="8483600" y="4037013"/>
          <p14:tracePt t="73176" x="8582025" y="4062413"/>
          <p14:tracePt t="73193" x="8670925" y="4089400"/>
          <p14:tracePt t="73209" x="8751888" y="4152900"/>
          <p14:tracePt t="73226" x="8804275" y="4170363"/>
          <p14:tracePt t="73243" x="8885238" y="4214813"/>
          <p14:tracePt t="73259" x="8902700" y="4232275"/>
          <p14:tracePt t="73276" x="8939213" y="4268788"/>
          <p14:tracePt t="73292" x="8956675" y="4313238"/>
          <p14:tracePt t="73309" x="8991600" y="4357688"/>
          <p14:tracePt t="73326" x="9010650" y="4384675"/>
          <p14:tracePt t="73343" x="9018588" y="4473575"/>
          <p14:tracePt t="73359" x="9045575" y="4554538"/>
          <p14:tracePt t="73377" x="9045575" y="4643438"/>
          <p14:tracePt t="73393" x="9045575" y="4786313"/>
          <p14:tracePt t="73409" x="9063038" y="4919663"/>
          <p14:tracePt t="73427" x="9063038" y="5062538"/>
          <p14:tracePt t="73443" x="9063038" y="5214938"/>
          <p14:tracePt t="73459" x="9063038" y="5357813"/>
          <p14:tracePt t="73476" x="9063038" y="5473700"/>
          <p14:tracePt t="73493" x="9063038" y="5537200"/>
          <p14:tracePt t="73509" x="9063038" y="5608638"/>
          <p14:tracePt t="73526" x="9063038" y="5670550"/>
          <p14:tracePt t="73543" x="9063038" y="5732463"/>
          <p14:tracePt t="73559" x="9063038" y="5741988"/>
          <p14:tracePt t="73871" x="9072563" y="5751513"/>
          <p14:tracePt t="73895" x="9082088" y="5751513"/>
          <p14:tracePt t="73927" x="9082088" y="5741988"/>
          <p14:tracePt t="74015" x="9082088" y="5732463"/>
          <p14:tracePt t="74023" x="9063038" y="5732463"/>
          <p14:tracePt t="74039" x="9018588" y="5732463"/>
          <p14:tracePt t="74047" x="9010650" y="5732463"/>
          <p14:tracePt t="74060" x="8991600" y="5741988"/>
          <p14:tracePt t="74076" x="8912225" y="5759450"/>
          <p14:tracePt t="74093" x="8759825" y="5803900"/>
          <p14:tracePt t="74109" x="8518525" y="5803900"/>
          <p14:tracePt t="74126" x="8348663" y="5803900"/>
          <p14:tracePt t="74143" x="8180388" y="5786438"/>
          <p14:tracePt t="74160" x="8153400" y="5776913"/>
          <p14:tracePt t="74367" x="8143875" y="5768975"/>
          <p14:tracePt t="74383" x="8143875" y="5759450"/>
          <p14:tracePt t="74391" x="8134350" y="5751513"/>
          <p14:tracePt t="74399" x="8116888" y="5741988"/>
          <p14:tracePt t="74410" x="8108950" y="5724525"/>
          <p14:tracePt t="74427" x="8089900" y="5705475"/>
          <p14:tracePt t="74471" x="8089900" y="5697538"/>
          <p14:tracePt t="74511" x="8089900" y="5688013"/>
          <p14:tracePt t="74551" x="8089900" y="5661025"/>
          <p14:tracePt t="74560" x="8089900" y="5653088"/>
          <p14:tracePt t="74567" x="8099425" y="5643563"/>
          <p14:tracePt t="74577" x="8116888" y="5634038"/>
          <p14:tracePt t="74593" x="8215313" y="5616575"/>
          <p14:tracePt t="74609" x="8304213" y="5616575"/>
          <p14:tracePt t="74626" x="8385175" y="5616575"/>
          <p14:tracePt t="74643" x="8439150" y="5616575"/>
          <p14:tracePt t="74659" x="8501063" y="5616575"/>
          <p14:tracePt t="74676" x="8562975" y="5589588"/>
          <p14:tracePt t="74692" x="8643938" y="5581650"/>
          <p14:tracePt t="74709" x="8688388" y="5562600"/>
          <p14:tracePt t="74727" x="8777288" y="5527675"/>
          <p14:tracePt t="74743" x="8813800" y="5491163"/>
          <p14:tracePt t="74760" x="8840788" y="5473700"/>
          <p14:tracePt t="74776" x="8875713" y="5402263"/>
          <p14:tracePt t="74793" x="8902700" y="5322888"/>
          <p14:tracePt t="74809" x="8947150" y="5197475"/>
          <p14:tracePt t="74826" x="8974138" y="5037138"/>
          <p14:tracePt t="74843" x="9010650" y="4911725"/>
          <p14:tracePt t="74859" x="9010650" y="4714875"/>
          <p14:tracePt t="74876" x="9010650" y="4572000"/>
          <p14:tracePt t="74893" x="9010650" y="4446588"/>
          <p14:tracePt t="74909" x="9010650" y="4367213"/>
          <p14:tracePt t="74926" x="9001125" y="4259263"/>
          <p14:tracePt t="74943" x="8974138" y="4160838"/>
          <p14:tracePt t="74960" x="8947150" y="4089400"/>
          <p14:tracePt t="74976" x="8939213" y="4037013"/>
          <p14:tracePt t="74993" x="8912225" y="3973513"/>
          <p14:tracePt t="75009" x="8875713" y="3919538"/>
          <p14:tracePt t="75026" x="8848725" y="3867150"/>
          <p14:tracePt t="75043" x="8813800" y="3840163"/>
          <p14:tracePt t="75059" x="8751888" y="3803650"/>
          <p14:tracePt t="75076" x="8670925" y="3751263"/>
          <p14:tracePt t="75093" x="8518525" y="3697288"/>
          <p14:tracePt t="75109" x="8358188" y="3652838"/>
          <p14:tracePt t="75126" x="8161338" y="3633788"/>
          <p14:tracePt t="75143" x="7858125" y="3589338"/>
          <p14:tracePt t="75160" x="7634288" y="3571875"/>
          <p14:tracePt t="75176" x="7394575" y="3536950"/>
          <p14:tracePt t="75193" x="7143750" y="3500438"/>
          <p14:tracePt t="75210" x="6902450" y="3500438"/>
          <p14:tracePt t="75226" x="6643688" y="3500438"/>
          <p14:tracePt t="75243" x="6402388" y="3500438"/>
          <p14:tracePt t="75259" x="6224588" y="3465513"/>
          <p14:tracePt t="75276" x="6027738" y="3446463"/>
          <p14:tracePt t="75292" x="5803900" y="3402013"/>
          <p14:tracePt t="75309" x="5608638" y="3384550"/>
          <p14:tracePt t="75327" x="5411788" y="3367088"/>
          <p14:tracePt t="75343" x="5081588" y="3295650"/>
          <p14:tracePt t="75360" x="4884738" y="3276600"/>
          <p14:tracePt t="75376" x="4687888" y="3241675"/>
          <p14:tracePt t="75393" x="4518025" y="3241675"/>
          <p14:tracePt t="75409" x="4322763" y="3241675"/>
          <p14:tracePt t="75426" x="4170363" y="3251200"/>
          <p14:tracePt t="75443" x="4017963" y="3286125"/>
          <p14:tracePt t="75460" x="3857625" y="3348038"/>
          <p14:tracePt t="75476" x="3697288" y="3394075"/>
          <p14:tracePt t="75493" x="3562350" y="3429000"/>
          <p14:tracePt t="75509" x="3446463" y="3465513"/>
          <p14:tracePt t="75526" x="3384550" y="3482975"/>
          <p14:tracePt t="75543" x="3268663" y="3536950"/>
          <p14:tracePt t="75560" x="3214688" y="3562350"/>
          <p14:tracePt t="75576" x="3133725" y="3616325"/>
          <p14:tracePt t="75593" x="3071813" y="3670300"/>
          <p14:tracePt t="75609" x="3054350" y="3687763"/>
          <p14:tracePt t="75626" x="3017838" y="3705225"/>
          <p14:tracePt t="75643" x="2982913" y="3741738"/>
          <p14:tracePt t="75659" x="2946400" y="3795713"/>
          <p14:tracePt t="75676" x="2911475" y="3857625"/>
          <p14:tracePt t="75692" x="2884488" y="3875088"/>
          <p14:tracePt t="75709" x="2857500" y="3911600"/>
          <p14:tracePt t="75727" x="2822575" y="3973513"/>
          <p14:tracePt t="75743" x="2786063" y="4027488"/>
          <p14:tracePt t="75760" x="2741613" y="4089400"/>
          <p14:tracePt t="75776" x="2732088" y="4133850"/>
          <p14:tracePt t="75793" x="2724150" y="4187825"/>
          <p14:tracePt t="75809" x="2679700" y="4251325"/>
          <p14:tracePt t="75826" x="2660650" y="4313238"/>
          <p14:tracePt t="75843" x="2616200" y="4375150"/>
          <p14:tracePt t="75859" x="2608263" y="4419600"/>
          <p14:tracePt t="75876" x="2608263" y="4446588"/>
          <p14:tracePt t="75893" x="2598738" y="4473575"/>
          <p14:tracePt t="75909" x="2598738" y="4500563"/>
          <p14:tracePt t="75926" x="2571750" y="4545013"/>
          <p14:tracePt t="75943" x="2554288" y="4633913"/>
          <p14:tracePt t="75960" x="2554288" y="4705350"/>
          <p14:tracePt t="75976" x="2544763" y="4759325"/>
          <p14:tracePt t="75993" x="2544763" y="4786313"/>
          <p14:tracePt t="76009" x="2544763" y="4813300"/>
          <p14:tracePt t="76026" x="2536825" y="4857750"/>
          <p14:tracePt t="76043" x="2536825" y="4875213"/>
          <p14:tracePt t="76059" x="2517775" y="4929188"/>
          <p14:tracePt t="76076" x="2509838" y="4965700"/>
          <p14:tracePt t="76093" x="2509838" y="5037138"/>
          <p14:tracePt t="76109" x="2500313" y="5099050"/>
          <p14:tracePt t="76127" x="2482850" y="5160963"/>
          <p14:tracePt t="76143" x="2473325" y="5224463"/>
          <p14:tracePt t="76160" x="2446338" y="5251450"/>
          <p14:tracePt t="76176" x="2438400" y="5268913"/>
          <p14:tracePt t="76199" x="2438400" y="5286375"/>
          <p14:tracePt t="76311" x="2438400" y="5303838"/>
          <p14:tracePt t="76760" x="2438400" y="5313363"/>
          <p14:tracePt t="76767" x="2446338" y="5313363"/>
          <p14:tracePt t="76776" x="2482850" y="5313363"/>
          <p14:tracePt t="76792" x="2517775" y="5313363"/>
          <p14:tracePt t="76809" x="2581275" y="5313363"/>
          <p14:tracePt t="76826" x="2633663" y="5313363"/>
          <p14:tracePt t="76843" x="2697163" y="5313363"/>
          <p14:tracePt t="76859" x="2795588" y="5313363"/>
          <p14:tracePt t="76876" x="2867025" y="5313363"/>
          <p14:tracePt t="76893" x="2973388" y="5313363"/>
          <p14:tracePt t="76910" x="3143250" y="5313363"/>
          <p14:tracePt t="76927" x="3357563" y="5313363"/>
          <p14:tracePt t="76943" x="3455988" y="5313363"/>
          <p14:tracePt t="76960" x="3527425" y="5313363"/>
          <p14:tracePt t="76976" x="3562350" y="5313363"/>
          <p14:tracePt t="76993" x="3589338" y="5313363"/>
          <p14:tracePt t="77010" x="3616325" y="5313363"/>
          <p14:tracePt t="77042" x="3625850" y="5313363"/>
          <p14:tracePt t="77063" x="3633788" y="5313363"/>
          <p14:tracePt t="77095" x="3660775" y="5313363"/>
          <p14:tracePt t="77103" x="3679825" y="5313363"/>
          <p14:tracePt t="77111" x="3697288" y="5313363"/>
          <p14:tracePt t="77127" x="3724275" y="5330825"/>
          <p14:tracePt t="77143" x="3768725" y="5330825"/>
          <p14:tracePt t="77160" x="3786188" y="5340350"/>
          <p14:tracePt t="77193" x="3803650" y="5348288"/>
          <p14:tracePt t="77559" x="3795713" y="5348288"/>
          <p14:tracePt t="77583" x="3786188" y="5357813"/>
          <p14:tracePt t="77591" x="3776663" y="5367338"/>
          <p14:tracePt t="77623" x="3768725" y="5367338"/>
          <p14:tracePt t="77631" x="3732213" y="5367338"/>
          <p14:tracePt t="77643" x="3705225" y="5384800"/>
          <p14:tracePt t="77659" x="3652838" y="5384800"/>
          <p14:tracePt t="77676" x="3554413" y="5384800"/>
          <p14:tracePt t="77693" x="3482975" y="5384800"/>
          <p14:tracePt t="77694" x="3473450" y="5384800"/>
          <p14:tracePt t="77709" x="3438525" y="5384800"/>
          <p14:tracePt t="77726" x="3357563" y="5384800"/>
          <p14:tracePt t="77743" x="3152775" y="5357813"/>
          <p14:tracePt t="77760" x="3027363" y="5348288"/>
          <p14:tracePt t="77776" x="2919413" y="5330825"/>
          <p14:tracePt t="77792" x="2857500" y="5303838"/>
          <p14:tracePt t="77809" x="2840038" y="5303838"/>
          <p14:tracePt t="77826" x="2822575" y="5303838"/>
          <p14:tracePt t="77843" x="2795588" y="5303838"/>
          <p14:tracePt t="77859" x="2751138" y="5303838"/>
          <p14:tracePt t="77876" x="2697163" y="5303838"/>
          <p14:tracePt t="77893" x="2643188" y="5303838"/>
          <p14:tracePt t="77909" x="2616200" y="5295900"/>
          <p14:tracePt t="77959" x="2589213" y="5286375"/>
          <p14:tracePt t="77976" x="2581275" y="5286375"/>
          <p14:tracePt t="77991" x="2571750" y="5286375"/>
          <p14:tracePt t="77999" x="2562225" y="5276850"/>
          <p14:tracePt t="78039" x="2536825" y="5276850"/>
          <p14:tracePt t="78055" x="2527300" y="5276850"/>
          <p14:tracePt t="78063" x="2517775" y="5276850"/>
          <p14:tracePt t="78071" x="2509838" y="5268913"/>
          <p14:tracePt t="78079" x="2500313" y="5259388"/>
          <p14:tracePt t="78143" x="2490788" y="5259388"/>
          <p14:tracePt t="78167" x="2482850" y="5241925"/>
          <p14:tracePt t="78183" x="2465388" y="5232400"/>
          <p14:tracePt t="78207" x="2455863" y="5197475"/>
          <p14:tracePt t="78223" x="2455863" y="5180013"/>
          <p14:tracePt t="78247" x="2455863" y="5153025"/>
          <p14:tracePt t="78255" x="2455863" y="5143500"/>
          <p14:tracePt t="78263" x="2455863" y="5133975"/>
          <p14:tracePt t="78276" x="2455863" y="5126038"/>
          <p14:tracePt t="78292" x="2446338" y="5108575"/>
          <p14:tracePt t="78309" x="2446338" y="5081588"/>
          <p14:tracePt t="78326" x="2446338" y="5054600"/>
          <p14:tracePt t="78343" x="2446338" y="5000625"/>
          <p14:tracePt t="78360" x="2428875" y="4965700"/>
          <p14:tracePt t="78376" x="2428875" y="4929188"/>
          <p14:tracePt t="78392" x="2428875" y="4884738"/>
          <p14:tracePt t="78409" x="2428875" y="4822825"/>
          <p14:tracePt t="78426" x="2428875" y="4732338"/>
          <p14:tracePt t="78443" x="2428875" y="4670425"/>
          <p14:tracePt t="78459" x="2428875" y="4598988"/>
          <p14:tracePt t="78476" x="2428875" y="4537075"/>
          <p14:tracePt t="78492" x="2428875" y="4429125"/>
          <p14:tracePt t="78509" x="2428875" y="4340225"/>
          <p14:tracePt t="78527" x="2428875" y="4232275"/>
          <p14:tracePt t="78543" x="2455863" y="4071938"/>
          <p14:tracePt t="78560" x="2455863" y="4010025"/>
          <p14:tracePt t="78576" x="2490788" y="3946525"/>
          <p14:tracePt t="78592" x="2490788" y="3902075"/>
          <p14:tracePt t="78609" x="2490788" y="3857625"/>
          <p14:tracePt t="78626" x="2490788" y="3822700"/>
          <p14:tracePt t="78642" x="2500313" y="3776663"/>
          <p14:tracePt t="78659" x="2500313" y="3732213"/>
          <p14:tracePt t="78676" x="2509838" y="3705225"/>
          <p14:tracePt t="78692" x="2509838" y="3687763"/>
          <p14:tracePt t="78735" x="2509838" y="3679825"/>
          <p14:tracePt t="78743" x="2509838" y="3670300"/>
          <p14:tracePt t="78751" x="2509838" y="3660775"/>
          <p14:tracePt t="78760" x="2509838" y="3643313"/>
          <p14:tracePt t="78776" x="2517775" y="3625850"/>
          <p14:tracePt t="78792" x="2544763" y="3598863"/>
          <p14:tracePt t="78911" x="2554288" y="3598863"/>
          <p14:tracePt t="78919" x="2562225" y="3598863"/>
          <p14:tracePt t="78927" x="2598738" y="3598863"/>
          <p14:tracePt t="78943" x="2687638" y="3598863"/>
          <p14:tracePt t="78960" x="2795588" y="3598863"/>
          <p14:tracePt t="78976" x="2894013" y="3598863"/>
          <p14:tracePt t="78993" x="3009900" y="3598863"/>
          <p14:tracePt t="79009" x="3143250" y="3598863"/>
          <p14:tracePt t="79026" x="3268663" y="3598863"/>
          <p14:tracePt t="79042" x="3375025" y="3598863"/>
          <p14:tracePt t="79059" x="3571875" y="3633788"/>
          <p14:tracePt t="79076" x="3724275" y="3643313"/>
          <p14:tracePt t="79093" x="3902075" y="3679825"/>
          <p14:tracePt t="79109" x="4054475" y="3714750"/>
          <p14:tracePt t="79126" x="4197350" y="3714750"/>
          <p14:tracePt t="79143" x="4348163" y="3714750"/>
          <p14:tracePt t="79160" x="4419600" y="3714750"/>
          <p14:tracePt t="79176" x="4510088" y="3714750"/>
          <p14:tracePt t="79192" x="4545013" y="3714750"/>
          <p14:tracePt t="79209" x="4589463" y="3714750"/>
          <p14:tracePt t="79226" x="4643438" y="3714750"/>
          <p14:tracePt t="79243" x="4705350" y="3714750"/>
          <p14:tracePt t="79259" x="4768850" y="3714750"/>
          <p14:tracePt t="79276" x="4875213" y="3714750"/>
          <p14:tracePt t="79292" x="4946650" y="3714750"/>
          <p14:tracePt t="79309" x="5037138" y="3714750"/>
          <p14:tracePt t="79326" x="5153025" y="3714750"/>
          <p14:tracePt t="79343" x="5295900" y="3724275"/>
          <p14:tracePt t="79360" x="5375275" y="3724275"/>
          <p14:tracePt t="79376" x="5465763" y="3724275"/>
          <p14:tracePt t="79392" x="5527675" y="3724275"/>
          <p14:tracePt t="79409" x="5599113" y="3724275"/>
          <p14:tracePt t="79426" x="5688013" y="3724275"/>
          <p14:tracePt t="79442" x="5803900" y="3741738"/>
          <p14:tracePt t="79459" x="5929313" y="3751263"/>
          <p14:tracePt t="79476" x="6108700" y="3786188"/>
          <p14:tracePt t="79492" x="6286500" y="3822700"/>
          <p14:tracePt t="79509" x="6527800" y="3830638"/>
          <p14:tracePt t="79526" x="6777038" y="3884613"/>
          <p14:tracePt t="79543" x="7099300" y="3919538"/>
          <p14:tracePt t="79560" x="7296150" y="3956050"/>
          <p14:tracePt t="79576" x="7491413" y="3973513"/>
          <p14:tracePt t="79593" x="7626350" y="3983038"/>
          <p14:tracePt t="79609" x="7732713" y="3983038"/>
          <p14:tracePt t="79626" x="7804150" y="3983038"/>
          <p14:tracePt t="79642" x="7867650" y="3983038"/>
          <p14:tracePt t="79659" x="7929563" y="4000500"/>
          <p14:tracePt t="79676" x="8010525" y="4010025"/>
          <p14:tracePt t="79692" x="8081963" y="4027488"/>
          <p14:tracePt t="79709" x="8197850" y="4054475"/>
          <p14:tracePt t="79726" x="8348663" y="4071938"/>
          <p14:tracePt t="79743" x="8572500" y="4098925"/>
          <p14:tracePt t="79760" x="8724900" y="4116388"/>
          <p14:tracePt t="79776" x="8813800" y="4125913"/>
          <p14:tracePt t="79792" x="8912225" y="4143375"/>
          <p14:tracePt t="79809" x="8956675" y="4170363"/>
          <p14:tracePt t="79826" x="8966200" y="4170363"/>
          <p14:tracePt t="79842" x="8974138" y="4179888"/>
          <p14:tracePt t="79876" x="8991600" y="4187825"/>
          <p14:tracePt t="79892" x="9010650" y="4224338"/>
          <p14:tracePt t="79909" x="9045575" y="4276725"/>
          <p14:tracePt t="79926" x="9072563" y="4330700"/>
          <p14:tracePt t="79942" x="9099550" y="4357688"/>
          <p14:tracePt t="79960" x="9109075" y="4394200"/>
          <p14:tracePt t="79976" x="9109075" y="4411663"/>
          <p14:tracePt t="79992" x="9117013" y="4456113"/>
          <p14:tracePt t="80009" x="9117013" y="4518025"/>
          <p14:tracePt t="80026" x="9134475" y="4581525"/>
          <p14:tracePt t="80042" x="9134475" y="4652963"/>
          <p14:tracePt t="80059" x="9134475" y="4759325"/>
          <p14:tracePt t="80076" x="9134475" y="4848225"/>
          <p14:tracePt t="80092" x="9134475" y="4973638"/>
          <p14:tracePt t="80109" x="9134475" y="5072063"/>
          <p14:tracePt t="80126" x="9134475" y="5160963"/>
          <p14:tracePt t="80143" x="9134475" y="5286375"/>
          <p14:tracePt t="80160" x="9134475" y="5367338"/>
          <p14:tracePt t="80176" x="9134475" y="5411788"/>
          <p14:tracePt t="80192" x="9134475" y="5456238"/>
          <p14:tracePt t="80209" x="9134475" y="5500688"/>
          <p14:tracePt t="80226" x="9134475" y="5537200"/>
          <p14:tracePt t="80243" x="9134475" y="5554663"/>
          <p14:tracePt t="80259" x="9134475" y="5589588"/>
          <p14:tracePt t="80276" x="9134475" y="5608638"/>
          <p14:tracePt t="80293" x="9134475" y="5626100"/>
          <p14:tracePt t="80309" x="9134475" y="5634038"/>
          <p14:tracePt t="80344" x="9134475" y="5653088"/>
          <p14:tracePt t="80383" x="9134475" y="5661025"/>
          <p14:tracePt t="81071" x="9144000" y="5670550"/>
          <p14:tracePt t="81095" x="9161463" y="5670550"/>
          <p14:tracePt t="81103" x="9161463" y="5653088"/>
          <p14:tracePt t="81111" x="9161463" y="5634038"/>
          <p14:tracePt t="81126" x="9161463" y="5599113"/>
          <p14:tracePt t="81143" x="9180513" y="5465763"/>
          <p14:tracePt t="81160" x="9180513" y="5313363"/>
          <p14:tracePt t="81176" x="9180513" y="5126038"/>
          <p14:tracePt t="81193" x="9180513" y="4973638"/>
          <p14:tracePt t="81209" x="9180513" y="4830763"/>
          <p14:tracePt t="81226" x="9144000" y="4697413"/>
          <p14:tracePt t="81242" x="9109075" y="4545013"/>
          <p14:tracePt t="81259" x="9045575" y="4402138"/>
          <p14:tracePt t="81276" x="8966200" y="4286250"/>
          <p14:tracePt t="81293" x="8920163" y="4152900"/>
          <p14:tracePt t="81309" x="8885238" y="4098925"/>
          <p14:tracePt t="81326" x="8823325" y="4017963"/>
          <p14:tracePt t="81343" x="8715375" y="3965575"/>
          <p14:tracePt t="81360" x="8670925" y="3946525"/>
          <p14:tracePt t="81376" x="8626475" y="3929063"/>
          <p14:tracePt t="81393" x="8537575" y="3875088"/>
          <p14:tracePt t="81409" x="8456613" y="3822700"/>
          <p14:tracePt t="81426" x="8331200" y="3741738"/>
          <p14:tracePt t="81443" x="8180388" y="3687763"/>
          <p14:tracePt t="81459" x="7983538" y="3652838"/>
          <p14:tracePt t="81476" x="7796213" y="3581400"/>
          <p14:tracePt t="81492" x="7599363" y="3562350"/>
          <p14:tracePt t="81509" x="7446963" y="3554413"/>
          <p14:tracePt t="81526" x="7340600" y="3527425"/>
          <p14:tracePt t="81543" x="7180263" y="3527425"/>
          <p14:tracePt t="81560" x="7062788" y="3527425"/>
          <p14:tracePt t="81576" x="6875463" y="3527425"/>
          <p14:tracePt t="81592" x="6562725" y="3527425"/>
          <p14:tracePt t="81609" x="6180138" y="3465513"/>
          <p14:tracePt t="81626" x="5768975" y="3411538"/>
          <p14:tracePt t="81642" x="5313363" y="3330575"/>
          <p14:tracePt t="81659" x="4884738" y="3286125"/>
          <p14:tracePt t="81675" x="4429125" y="3205163"/>
          <p14:tracePt t="81692" x="4017963" y="3170238"/>
          <p14:tracePt t="81709" x="3571875" y="3133725"/>
          <p14:tracePt t="81726" x="3116263" y="3133725"/>
          <p14:tracePt t="81743" x="2544763" y="3143250"/>
          <p14:tracePt t="81760" x="2322513" y="3179763"/>
          <p14:tracePt t="81776" x="2197100" y="3205163"/>
          <p14:tracePt t="81793" x="2116138" y="3205163"/>
          <p14:tracePt t="81809" x="2054225" y="3205163"/>
          <p14:tracePt t="81826" x="1973263" y="3214688"/>
          <p14:tracePt t="81842" x="1928813" y="3232150"/>
          <p14:tracePt t="81859" x="1884363" y="3268663"/>
          <p14:tracePt t="81876" x="1847850" y="3303588"/>
          <p14:tracePt t="81892" x="1812925" y="3330575"/>
          <p14:tracePt t="81909" x="1785938" y="3394075"/>
          <p14:tracePt t="81926" x="1768475" y="3438525"/>
          <p14:tracePt t="81943" x="1731963" y="3527425"/>
          <p14:tracePt t="81959" x="1704975" y="3660775"/>
          <p14:tracePt t="81976" x="1670050" y="3857625"/>
          <p14:tracePt t="81993" x="1670050" y="4116388"/>
          <p14:tracePt t="82009" x="1679575" y="4340225"/>
          <p14:tracePt t="82026" x="1741488" y="4483100"/>
          <p14:tracePt t="82042" x="1751013" y="4562475"/>
          <p14:tracePt t="82059" x="1768475" y="4625975"/>
          <p14:tracePt t="82076" x="1776413" y="4687888"/>
          <p14:tracePt t="82093" x="1812925" y="4813300"/>
          <p14:tracePt t="82109" x="1857375" y="4946650"/>
          <p14:tracePt t="82126" x="1884363" y="5062538"/>
          <p14:tracePt t="82143" x="1911350" y="5153025"/>
          <p14:tracePt t="82160" x="1919288" y="5197475"/>
          <p14:tracePt t="82193" x="1919288" y="5224463"/>
          <p14:tracePt t="82209" x="1919288" y="5232400"/>
          <p14:tracePt t="82295" x="1919288" y="5241925"/>
          <p14:tracePt t="82303" x="1928813" y="5251450"/>
          <p14:tracePt t="82311" x="1938338" y="5259388"/>
          <p14:tracePt t="82326" x="1955800" y="5286375"/>
          <p14:tracePt t="82343" x="1973263" y="5303838"/>
          <p14:tracePt t="82360" x="2009775" y="5348288"/>
          <p14:tracePt t="82376" x="2044700" y="5419725"/>
          <p14:tracePt t="82392" x="2098675" y="5465763"/>
          <p14:tracePt t="82409" x="2160588" y="5537200"/>
          <p14:tracePt t="82426" x="2241550" y="5572125"/>
          <p14:tracePt t="82442" x="2303463" y="5626100"/>
          <p14:tracePt t="82459" x="2428875" y="5697538"/>
          <p14:tracePt t="82476" x="2554288" y="5732463"/>
          <p14:tracePt t="82493" x="2687638" y="5759450"/>
          <p14:tracePt t="82509" x="2847975" y="5786438"/>
          <p14:tracePt t="82526" x="3044825" y="5840413"/>
          <p14:tracePt t="82543" x="3259138" y="5857875"/>
          <p14:tracePt t="82560" x="3340100" y="5867400"/>
          <p14:tracePt t="82576" x="3402013" y="5867400"/>
          <p14:tracePt t="82592" x="3455988" y="5867400"/>
          <p14:tracePt t="82609" x="3490913" y="5867400"/>
          <p14:tracePt t="82625" x="3536950" y="5867400"/>
          <p14:tracePt t="82642" x="3581400" y="5857875"/>
          <p14:tracePt t="82659" x="3660775" y="5813425"/>
          <p14:tracePt t="82676" x="3741738" y="5786438"/>
          <p14:tracePt t="82692" x="3776663" y="5751513"/>
          <p14:tracePt t="82709" x="3813175" y="5732463"/>
          <p14:tracePt t="82725" x="3867150" y="5680075"/>
          <p14:tracePt t="82743" x="3902075" y="5634038"/>
          <p14:tracePt t="82759" x="3929063" y="5599113"/>
          <p14:tracePt t="82776" x="3946525" y="5545138"/>
          <p14:tracePt t="82793" x="3983038" y="5446713"/>
          <p14:tracePt t="82809" x="3983038" y="5384800"/>
          <p14:tracePt t="82825" x="3983038" y="5303838"/>
          <p14:tracePt t="82842" x="3973513" y="5224463"/>
          <p14:tracePt t="82859" x="3956050" y="5197475"/>
          <p14:tracePt t="82876" x="3929063" y="5143500"/>
          <p14:tracePt t="82892" x="3911600" y="5126038"/>
          <p14:tracePt t="82909" x="3867150" y="5062538"/>
          <p14:tracePt t="82926" x="3751263" y="5010150"/>
          <p14:tracePt t="82943" x="3509963" y="4911725"/>
          <p14:tracePt t="82959" x="3303588" y="4857750"/>
          <p14:tracePt t="82976" x="3116263" y="4795838"/>
          <p14:tracePt t="82993" x="2982913" y="4759325"/>
          <p14:tracePt t="83009" x="2911475" y="4759325"/>
          <p14:tracePt t="83026" x="2857500" y="4751388"/>
          <p14:tracePt t="83042" x="2813050" y="4751388"/>
          <p14:tracePt t="83059" x="2768600" y="4732338"/>
          <p14:tracePt t="83075" x="2741613" y="4732338"/>
          <p14:tracePt t="83092" x="2679700" y="4714875"/>
          <p14:tracePt t="83109" x="2571750" y="4714875"/>
          <p14:tracePt t="83126" x="2446338" y="4714875"/>
          <p14:tracePt t="83143" x="2347913" y="4714875"/>
          <p14:tracePt t="83143" x="2295525" y="4714875"/>
          <p14:tracePt t="83160" x="2224088" y="4724400"/>
          <p14:tracePt t="83176" x="2108200" y="4759325"/>
          <p14:tracePt t="83192" x="2027238" y="4813300"/>
          <p14:tracePt t="83209" x="1965325" y="4867275"/>
          <p14:tracePt t="83226" x="1928813" y="4911725"/>
          <p14:tracePt t="83242" x="1893888" y="4946650"/>
          <p14:tracePt t="83259" x="1866900" y="5000625"/>
          <p14:tracePt t="83276" x="1866900" y="5054600"/>
          <p14:tracePt t="83292" x="1839913" y="5126038"/>
          <p14:tracePt t="83309" x="1839913" y="5180013"/>
          <p14:tracePt t="83326" x="1839913" y="5276850"/>
          <p14:tracePt t="83343" x="1839913" y="5348288"/>
          <p14:tracePt t="83360" x="1866900" y="5411788"/>
          <p14:tracePt t="83376" x="1901825" y="5446713"/>
          <p14:tracePt t="83392" x="1973263" y="5510213"/>
          <p14:tracePt t="83409" x="2133600" y="5589588"/>
          <p14:tracePt t="83426" x="2303463" y="5705475"/>
          <p14:tracePt t="83442" x="2490788" y="5813425"/>
          <p14:tracePt t="83459" x="2652713" y="5875338"/>
          <p14:tracePt t="83476" x="2803525" y="5919788"/>
          <p14:tracePt t="83493" x="2946400" y="5965825"/>
          <p14:tracePt t="83509" x="2990850" y="5965825"/>
          <p14:tracePt t="83525" x="3036888" y="5965825"/>
          <p14:tracePt t="83543" x="3062288" y="5965825"/>
          <p14:tracePt t="83560" x="3125788" y="5965825"/>
          <p14:tracePt t="83576" x="3205163" y="5965825"/>
          <p14:tracePt t="83592" x="3303588" y="5965825"/>
          <p14:tracePt t="83609" x="3367088" y="5965825"/>
          <p14:tracePt t="83626" x="3375025" y="5965825"/>
          <p14:tracePt t="83695" x="3394075" y="5965825"/>
          <p14:tracePt t="83703" x="3402013" y="5956300"/>
          <p14:tracePt t="83710" x="3411538" y="5956300"/>
          <p14:tracePt t="83725" x="3429000" y="5956300"/>
          <p14:tracePt t="83743" x="3473450" y="5929313"/>
          <p14:tracePt t="83760" x="3517900" y="5902325"/>
          <p14:tracePt t="83775" x="3527425" y="5884863"/>
          <p14:tracePt t="83792" x="3536950" y="5867400"/>
          <p14:tracePt t="83809" x="3544888" y="5848350"/>
          <p14:tracePt t="83825" x="3571875" y="5803900"/>
          <p14:tracePt t="83842" x="3589338" y="5768975"/>
          <p14:tracePt t="83859" x="3598863" y="5724525"/>
          <p14:tracePt t="83876" x="3598863" y="5688013"/>
          <p14:tracePt t="83892" x="3625850" y="5661025"/>
          <p14:tracePt t="83909" x="3652838" y="5608638"/>
          <p14:tracePt t="83925" x="3660775" y="5562600"/>
          <p14:tracePt t="83943" x="3687763" y="5491163"/>
          <p14:tracePt t="83959" x="3687763" y="5419725"/>
          <p14:tracePt t="83976" x="3687763" y="5330825"/>
          <p14:tracePt t="83992" x="3687763" y="5251450"/>
          <p14:tracePt t="84009" x="3679825" y="5170488"/>
          <p14:tracePt t="84025" x="3679825" y="5126038"/>
          <p14:tracePt t="84042" x="3670300" y="5108575"/>
          <p14:tracePt t="84059" x="3660775" y="5089525"/>
          <p14:tracePt t="84076" x="3643313" y="5062538"/>
          <p14:tracePt t="84092" x="3616325" y="5037138"/>
          <p14:tracePt t="84109" x="3571875" y="5000625"/>
          <p14:tracePt t="84125" x="3500438" y="4983163"/>
          <p14:tracePt t="84143" x="3286125" y="4929188"/>
          <p14:tracePt t="84159" x="3170238" y="4911725"/>
          <p14:tracePt t="84176" x="3054350" y="4867275"/>
          <p14:tracePt t="84192" x="2946400" y="4840288"/>
          <p14:tracePt t="84209" x="2840038" y="4813300"/>
          <p14:tracePt t="84226" x="2751138" y="4813300"/>
          <p14:tracePt t="84242" x="2679700" y="4813300"/>
          <p14:tracePt t="84259" x="2581275" y="4813300"/>
          <p14:tracePt t="84275" x="2473325" y="4813300"/>
          <p14:tracePt t="84292" x="2411413" y="4813300"/>
          <p14:tracePt t="84309" x="2322513" y="4840288"/>
          <p14:tracePt t="84326" x="2276475" y="4857750"/>
          <p14:tracePt t="84343" x="2214563" y="4902200"/>
          <p14:tracePt t="84360" x="2152650" y="4938713"/>
          <p14:tracePt t="84376" x="2125663" y="4946650"/>
          <p14:tracePt t="84393" x="2089150" y="5000625"/>
          <p14:tracePt t="84409" x="2071688" y="5045075"/>
          <p14:tracePt t="84426" x="2044700" y="5072063"/>
          <p14:tracePt t="84442" x="2036763" y="5116513"/>
          <p14:tracePt t="84459" x="2017713" y="5160963"/>
          <p14:tracePt t="84475" x="2009775" y="5180013"/>
          <p14:tracePt t="84492" x="2000250" y="5214938"/>
          <p14:tracePt t="84509" x="1990725" y="5224463"/>
          <p14:tracePt t="84525" x="1990725" y="5286375"/>
          <p14:tracePt t="84543" x="1973263" y="5402263"/>
          <p14:tracePt t="84560" x="1965325" y="5473700"/>
          <p14:tracePt t="84576" x="1965325" y="5527675"/>
          <p14:tracePt t="84592" x="1965325" y="5581650"/>
          <p14:tracePt t="84609" x="1965325" y="5643563"/>
          <p14:tracePt t="84625" x="1965325" y="5705475"/>
          <p14:tracePt t="84642" x="1982788" y="5786438"/>
          <p14:tracePt t="84659" x="2000250" y="5840413"/>
          <p14:tracePt t="84676" x="2017713" y="5919788"/>
          <p14:tracePt t="84692" x="2017713" y="5938838"/>
          <p14:tracePt t="84709" x="2027238" y="5956300"/>
          <p14:tracePt t="84725" x="2044700" y="5956300"/>
          <p14:tracePt t="84863" x="2044700" y="5965825"/>
          <p14:tracePt t="84887" x="2071688" y="5983288"/>
          <p14:tracePt t="84895" x="2098675" y="6027738"/>
          <p14:tracePt t="84911" x="2108200" y="6037263"/>
          <p14:tracePt t="84927" x="2116138" y="6054725"/>
          <p14:tracePt t="84935" x="2125663" y="6072188"/>
          <p14:tracePt t="84943" x="2125663" y="6081713"/>
          <p14:tracePt t="84959" x="2143125" y="6089650"/>
          <p14:tracePt t="84975" x="2152650" y="6099175"/>
          <p14:tracePt t="85031" x="2152650" y="6108700"/>
          <p14:tracePt t="85055" x="2152650" y="6116638"/>
          <p14:tracePt t="85279" x="2160588" y="6126163"/>
          <p14:tracePt t="85311" x="2170113" y="6126163"/>
          <p14:tracePt t="85327" x="2187575" y="6126163"/>
          <p14:tracePt t="85335" x="2205038" y="6126163"/>
          <p14:tracePt t="85343" x="2224088" y="6126163"/>
          <p14:tracePt t="85360" x="2268538" y="6126163"/>
          <p14:tracePt t="85376" x="2330450" y="6126163"/>
          <p14:tracePt t="85392" x="2374900" y="6126163"/>
          <p14:tracePt t="85409" x="2393950" y="6126163"/>
          <p14:tracePt t="85426" x="2419350" y="6126163"/>
          <p14:tracePt t="85443" x="2438400" y="6126163"/>
          <p14:tracePt t="85511" x="2446338" y="6126163"/>
          <p14:tracePt t="85527" x="2465388" y="6126163"/>
          <p14:tracePt t="85535" x="2473325" y="6126163"/>
          <p14:tracePt t="85543" x="2482850" y="6126163"/>
          <p14:tracePt t="85559" x="2517775" y="6126163"/>
          <p14:tracePt t="85576" x="2536825" y="6126163"/>
          <p14:tracePt t="85592" x="2581275" y="6126163"/>
          <p14:tracePt t="85609" x="2625725" y="6126163"/>
          <p14:tracePt t="85626" x="2660650" y="6116638"/>
          <p14:tracePt t="85642" x="2697163" y="6116638"/>
          <p14:tracePt t="85659" x="2724150" y="6108700"/>
          <p14:tracePt t="85676" x="2768600" y="6108700"/>
          <p14:tracePt t="85692" x="2795588" y="6108700"/>
          <p14:tracePt t="86000" x="2759075" y="6108700"/>
          <p14:tracePt t="86008" x="2741613" y="6108700"/>
          <p14:tracePt t="86016" x="2697163" y="6108700"/>
          <p14:tracePt t="86027" x="2679700" y="6108700"/>
          <p14:tracePt t="86042" x="2616200" y="6108700"/>
          <p14:tracePt t="86059" x="2509838" y="6126163"/>
          <p14:tracePt t="86075" x="2465388" y="6134100"/>
          <p14:tracePt t="86092" x="2384425" y="6143625"/>
          <p14:tracePt t="86109" x="2295525" y="6161088"/>
          <p14:tracePt t="86125" x="2179638" y="6188075"/>
          <p14:tracePt t="86143" x="2116138" y="6197600"/>
          <p14:tracePt t="86159" x="2081213" y="6205538"/>
          <p14:tracePt t="86176" x="2062163" y="6215063"/>
          <p14:tracePt t="86192" x="2054225" y="6215063"/>
          <p14:tracePt t="86209" x="2036763" y="6215063"/>
          <p14:tracePt t="86335" x="2017713" y="6232525"/>
          <p14:tracePt t="86351" x="2009775" y="6242050"/>
          <p14:tracePt t="86391" x="2000250" y="6242050"/>
          <p14:tracePt t="86407" x="1982788" y="6242050"/>
          <p14:tracePt t="86423" x="1973263" y="6242050"/>
          <p14:tracePt t="86439" x="1955800" y="6242050"/>
          <p14:tracePt t="86447" x="1938338" y="6251575"/>
          <p14:tracePt t="86459" x="1928813" y="6251575"/>
          <p14:tracePt t="86475" x="1919288" y="6259513"/>
          <p14:tracePt t="86492" x="1884363" y="6296025"/>
          <p14:tracePt t="86509" x="1866900" y="6303963"/>
          <p14:tracePt t="86525" x="1839913" y="6313488"/>
          <p14:tracePt t="86559" x="1830388" y="6340475"/>
          <p14:tracePt t="86575" x="1822450" y="6357938"/>
          <p14:tracePt t="86592" x="1812925" y="6367463"/>
          <p14:tracePt t="86609" x="1812925" y="6402388"/>
          <p14:tracePt t="86625" x="1812925" y="6411913"/>
          <p14:tracePt t="86642" x="1812925" y="6419850"/>
          <p14:tracePt t="86687" x="1812925" y="6456363"/>
          <p14:tracePt t="86695" x="1822450" y="6465888"/>
          <p14:tracePt t="86709" x="1830388" y="6465888"/>
          <p14:tracePt t="86725" x="1901825" y="6465888"/>
          <p14:tracePt t="86742" x="2000250" y="6483350"/>
          <p14:tracePt t="86759" x="2098675" y="6483350"/>
          <p14:tracePt t="86776" x="2133600" y="6483350"/>
          <p14:tracePt t="86793" x="2152650" y="6483350"/>
          <p14:tracePt t="86825" x="2179638" y="6465888"/>
          <p14:tracePt t="86842" x="2179638" y="6446838"/>
          <p14:tracePt t="86875" x="2179638" y="6429375"/>
          <p14:tracePt t="86919" x="2170113" y="6402388"/>
          <p14:tracePt t="86935" x="2170113" y="6394450"/>
          <p14:tracePt t="86943" x="2160588" y="6367463"/>
          <p14:tracePt t="86951" x="2160588" y="6357938"/>
          <p14:tracePt t="86960" x="2160588" y="6348413"/>
          <p14:tracePt t="87063" x="2152650" y="6340475"/>
          <p14:tracePt t="87135" x="2143125" y="6340475"/>
          <p14:tracePt t="87143" x="2143125" y="6348413"/>
          <p14:tracePt t="87151" x="2143125" y="6357938"/>
          <p14:tracePt t="87167" x="2143125" y="6375400"/>
          <p14:tracePt t="87177" x="2143125" y="6402388"/>
          <p14:tracePt t="87192" x="2187575" y="6402388"/>
          <p14:tracePt t="87209" x="2295525" y="6402388"/>
          <p14:tracePt t="87226" x="2411413" y="6438900"/>
          <p14:tracePt t="87242" x="2455863" y="6438900"/>
          <p14:tracePt t="87259" x="2473325" y="6438900"/>
          <p14:tracePt t="87275" x="2490788" y="6438900"/>
          <p14:tracePt t="87292" x="2500313" y="6438900"/>
          <p14:tracePt t="87325" x="2536825" y="6438900"/>
          <p14:tracePt t="87342" x="2554288" y="6438900"/>
          <p14:tracePt t="87359" x="2562225" y="6438900"/>
          <p14:tracePt t="87376" x="2581275" y="6438900"/>
          <p14:tracePt t="87392" x="2598738" y="6438900"/>
          <p14:tracePt t="87511" x="2616200" y="6438900"/>
          <p14:tracePt t="87519" x="2633663" y="6438900"/>
          <p14:tracePt t="87527" x="2652713" y="6438900"/>
          <p14:tracePt t="87543" x="2714625" y="6438900"/>
          <p14:tracePt t="87559" x="2795588" y="6438900"/>
          <p14:tracePt t="87576" x="2840038" y="6438900"/>
          <p14:tracePt t="87687" x="2857500" y="6438900"/>
          <p14:tracePt t="87703" x="2874963" y="6438900"/>
          <p14:tracePt t="87975" x="2884488" y="6438900"/>
          <p14:tracePt t="88079" x="2894013" y="6438900"/>
          <p14:tracePt t="88159" x="2901950" y="6438900"/>
          <p14:tracePt t="88192" x="2928938" y="6438900"/>
          <p14:tracePt t="88199" x="2938463" y="6446838"/>
          <p14:tracePt t="88215" x="2955925" y="6465888"/>
          <p14:tracePt t="88226" x="3036888" y="6500813"/>
          <p14:tracePt t="88242" x="3197225" y="6545263"/>
          <p14:tracePt t="88259" x="3438525" y="6581775"/>
          <p14:tracePt t="88275" x="3803650" y="6680200"/>
          <p14:tracePt t="88292" x="4232275" y="6732588"/>
          <p14:tracePt t="88309" x="4714875" y="6777038"/>
          <p14:tracePt t="88327" x="5456238" y="6848475"/>
          <p14:tracePt t="88343" x="5991225" y="6848475"/>
          <p14:tracePt t="88359" x="6527800" y="6848475"/>
          <p14:tracePt t="88376" x="6956425" y="6848475"/>
          <p14:tracePt t="88392" x="7180263" y="6848475"/>
          <p14:tracePt t="88408" x="7224713" y="6848475"/>
          <p14:tracePt t="88607" x="7232650" y="6848475"/>
          <p14:tracePt t="88615" x="7259638" y="6848475"/>
          <p14:tracePt t="88625" x="7313613" y="6831013"/>
          <p14:tracePt t="88642" x="7429500" y="6697663"/>
          <p14:tracePt t="88659" x="7518400" y="6661150"/>
          <p14:tracePt t="88676" x="7653338" y="6527800"/>
          <p14:tracePt t="88692" x="7715250" y="6465888"/>
          <p14:tracePt t="88709" x="7786688" y="6394450"/>
          <p14:tracePt t="88725" x="7823200" y="6367463"/>
          <p14:tracePt t="88743" x="7867650" y="6348413"/>
          <p14:tracePt t="88777" x="7875588" y="6340475"/>
          <p14:tracePt t="88792" x="7912100" y="6303963"/>
          <p14:tracePt t="88808" x="7920038" y="6296025"/>
          <p14:tracePt t="88825" x="7939088" y="6286500"/>
          <p14:tracePt t="88842" x="7956550" y="6276975"/>
          <p14:tracePt t="88859" x="7956550" y="6259513"/>
          <p14:tracePt t="88876" x="7966075" y="6251575"/>
          <p14:tracePt t="89063" x="7974013" y="6242050"/>
          <p14:tracePt t="89071" x="7983538" y="6232525"/>
          <p14:tracePt t="89087" x="8001000" y="6232525"/>
          <p14:tracePt t="89095" x="8027988" y="6232525"/>
          <p14:tracePt t="89108" x="8062913" y="6205538"/>
          <p14:tracePt t="89125" x="8108950" y="6205538"/>
          <p14:tracePt t="89142" x="8170863" y="6205538"/>
          <p14:tracePt t="89159" x="8251825" y="6205538"/>
          <p14:tracePt t="89176" x="8340725" y="6205538"/>
          <p14:tracePt t="89192" x="8447088" y="6205538"/>
          <p14:tracePt t="89209" x="8599488" y="6205538"/>
          <p14:tracePt t="89225" x="8751888" y="6232525"/>
          <p14:tracePt t="89242" x="8902700" y="6242050"/>
          <p14:tracePt t="89259" x="9055100" y="6276975"/>
          <p14:tracePt t="89275" x="9205913" y="6276975"/>
          <p14:tracePt t="89292" x="9313863" y="6276975"/>
          <p14:tracePt t="89309" x="9385300" y="6276975"/>
          <p14:tracePt t="89325" x="9466263" y="6276975"/>
          <p14:tracePt t="89343" x="9617075" y="6303963"/>
          <p14:tracePt t="89359" x="9705975" y="6303963"/>
          <p14:tracePt t="89376" x="9786938" y="6323013"/>
          <p14:tracePt t="89392" x="9831388" y="6323013"/>
          <p14:tracePt t="89409" x="9875838" y="6323013"/>
          <p14:tracePt t="89425" x="9912350" y="6323013"/>
          <p14:tracePt t="89442" x="9929813" y="6323013"/>
          <p14:tracePt t="89459" x="9939338" y="6323013"/>
          <p14:tracePt t="89495" x="9947275" y="6323013"/>
          <p14:tracePt t="89519" x="9956800" y="6313488"/>
          <p14:tracePt t="89543" x="9956800" y="6303963"/>
          <p14:tracePt t="89559" x="9956800" y="6296025"/>
          <p14:tracePt t="89575" x="9956800" y="6286500"/>
          <p14:tracePt t="89591" x="9956800" y="6259513"/>
          <p14:tracePt t="89599" x="9929813" y="6242050"/>
          <p14:tracePt t="89609" x="9920288" y="6224588"/>
          <p14:tracePt t="89625" x="9875838" y="6215063"/>
          <p14:tracePt t="89642" x="9796463" y="6161088"/>
          <p14:tracePt t="89659" x="9698038" y="6134100"/>
          <p14:tracePt t="89675" x="9617075" y="6099175"/>
          <p14:tracePt t="89692" x="9510713" y="6054725"/>
          <p14:tracePt t="89709" x="9429750" y="6027738"/>
          <p14:tracePt t="89726" x="9348788" y="6018213"/>
          <p14:tracePt t="89743" x="9215438" y="5973763"/>
          <p14:tracePt t="89759" x="9126538" y="5973763"/>
          <p14:tracePt t="89776" x="9018588" y="5965825"/>
          <p14:tracePt t="89792" x="8929688" y="5946775"/>
          <p14:tracePt t="89809" x="8831263" y="5929313"/>
          <p14:tracePt t="89825" x="8759825" y="5929313"/>
          <p14:tracePt t="89842" x="8661400" y="5929313"/>
          <p14:tracePt t="89859" x="8572500" y="5929313"/>
          <p14:tracePt t="89875" x="8537575" y="5929313"/>
          <p14:tracePt t="89892" x="8510588" y="5929313"/>
          <p14:tracePt t="89909" x="8501063" y="5929313"/>
          <p14:tracePt t="89925" x="8474075" y="5938838"/>
          <p14:tracePt t="89942" x="8466138" y="5938838"/>
          <p14:tracePt t="89959" x="8447088" y="5956300"/>
          <p14:tracePt t="90007" x="8429625" y="5965825"/>
          <p14:tracePt t="90023" x="8420100" y="5983288"/>
          <p14:tracePt t="90047" x="8402638" y="6000750"/>
          <p14:tracePt t="90055" x="8402638" y="6010275"/>
          <p14:tracePt t="90071" x="8402638" y="6018213"/>
          <p14:tracePt t="90079" x="8402638" y="6037263"/>
          <p14:tracePt t="90092" x="8394700" y="6045200"/>
          <p14:tracePt t="90108" x="8394700" y="6054725"/>
          <p14:tracePt t="90125" x="8394700" y="6062663"/>
          <p14:tracePt t="90142" x="8394700" y="6072188"/>
          <p14:tracePt t="90159" x="8394700" y="6081713"/>
          <p14:tracePt t="90215" x="8394700" y="6116638"/>
          <p14:tracePt t="90223" x="8402638" y="6126163"/>
          <p14:tracePt t="90231" x="8412163" y="6134100"/>
          <p14:tracePt t="90247" x="8447088" y="6153150"/>
          <p14:tracePt t="90263" x="8456613" y="6153150"/>
          <p14:tracePt t="90279" x="8466138" y="6153150"/>
          <p14:tracePt t="90292" x="8491538" y="6153150"/>
          <p14:tracePt t="90308" x="8518525" y="6153150"/>
          <p14:tracePt t="90325" x="8582025" y="6153150"/>
          <p14:tracePt t="90342" x="8670925" y="6153150"/>
          <p14:tracePt t="90359" x="8769350" y="6180138"/>
          <p14:tracePt t="90376" x="8831263" y="6180138"/>
          <p14:tracePt t="90392" x="8929688" y="6188075"/>
          <p14:tracePt t="90409" x="8974138" y="6188075"/>
          <p14:tracePt t="90426" x="9018588" y="6188075"/>
          <p14:tracePt t="90442" x="9063038" y="6188075"/>
          <p14:tracePt t="90459" x="9090025" y="6188075"/>
          <p14:tracePt t="90475" x="9109075" y="6180138"/>
          <p14:tracePt t="90492" x="9126538" y="6161088"/>
          <p14:tracePt t="90509" x="9153525" y="6161088"/>
          <p14:tracePt t="90525" x="9188450" y="6143625"/>
          <p14:tracePt t="90542" x="9197975" y="6108700"/>
          <p14:tracePt t="90558" x="9242425" y="6045200"/>
          <p14:tracePt t="90575" x="9242425" y="6027738"/>
          <p14:tracePt t="90609" x="9242425" y="6010275"/>
          <p14:tracePt t="90625" x="9232900" y="6000750"/>
          <p14:tracePt t="90642" x="9188450" y="6000750"/>
          <p14:tracePt t="90659" x="9117013" y="6000750"/>
          <p14:tracePt t="90675" x="9028113" y="5991225"/>
          <p14:tracePt t="90692" x="8912225" y="5973763"/>
          <p14:tracePt t="90709" x="8840788" y="5946775"/>
          <p14:tracePt t="90725" x="8670925" y="5946775"/>
          <p14:tracePt t="90743" x="8491538" y="5938838"/>
          <p14:tracePt t="90759" x="8180388" y="5919788"/>
          <p14:tracePt t="90776" x="8027988" y="5902325"/>
          <p14:tracePt t="90792" x="7929563" y="5875338"/>
          <p14:tracePt t="90809" x="7894638" y="5875338"/>
          <p14:tracePt t="90863" x="7875588" y="5875338"/>
          <p14:tracePt t="90871" x="7867650" y="5875338"/>
          <p14:tracePt t="90879" x="7858125" y="5875338"/>
          <p14:tracePt t="90892" x="7840663" y="5875338"/>
          <p14:tracePt t="90911" x="7813675" y="5875338"/>
          <p14:tracePt t="91063" x="7813675" y="5884863"/>
          <p14:tracePt t="91079" x="7823200" y="5884863"/>
          <p14:tracePt t="91087" x="7858125" y="5884863"/>
          <p14:tracePt t="91095" x="7929563" y="5884863"/>
          <p14:tracePt t="91108" x="7983538" y="5884863"/>
          <p14:tracePt t="91125" x="8188325" y="5884863"/>
          <p14:tracePt t="91143" x="8456613" y="5884863"/>
          <p14:tracePt t="91159" x="8912225" y="5938838"/>
          <p14:tracePt t="91176" x="9153525" y="5938838"/>
          <p14:tracePt t="91192" x="9331325" y="5956300"/>
          <p14:tracePt t="91209" x="9420225" y="5956300"/>
          <p14:tracePt t="91225" x="9447213" y="5956300"/>
          <p14:tracePt t="91242" x="9474200" y="5956300"/>
          <p14:tracePt t="91303" x="9483725" y="5956300"/>
          <p14:tracePt t="91311" x="9491663" y="5956300"/>
          <p14:tracePt t="91327" x="9501188" y="5956300"/>
          <p14:tracePt t="91343" x="9528175" y="5956300"/>
          <p14:tracePt t="91367" x="9537700" y="5956300"/>
          <p14:tracePt t="91383" x="9545638" y="5946775"/>
          <p14:tracePt t="91855" x="9537700" y="5938838"/>
          <p14:tracePt t="91879" x="9528175" y="5938838"/>
          <p14:tracePt t="91895" x="9501188" y="5938838"/>
          <p14:tracePt t="91903" x="9491663" y="5938838"/>
          <p14:tracePt t="91911" x="9474200" y="5938838"/>
          <p14:tracePt t="91925" x="9420225" y="5938838"/>
          <p14:tracePt t="91942" x="9296400" y="5938838"/>
          <p14:tracePt t="91959" x="9001125" y="5938838"/>
          <p14:tracePt t="91976" x="8804275" y="5938838"/>
          <p14:tracePt t="91992" x="8680450" y="5938838"/>
          <p14:tracePt t="92008" x="8589963" y="5938838"/>
          <p14:tracePt t="92025" x="8483600" y="5938838"/>
          <p14:tracePt t="92042" x="8402638" y="5938838"/>
          <p14:tracePt t="92059" x="8348663" y="5938838"/>
          <p14:tracePt t="92075" x="8296275" y="5938838"/>
          <p14:tracePt t="92092" x="8286750" y="5938838"/>
          <p14:tracePt t="92135" x="8251825" y="5946775"/>
          <p14:tracePt t="92151" x="8242300" y="5956300"/>
          <p14:tracePt t="92167" x="8232775" y="5956300"/>
          <p14:tracePt t="92183" x="8224838" y="5956300"/>
          <p14:tracePt t="92287" x="8242300" y="5956300"/>
          <p14:tracePt t="92295" x="8286750" y="5956300"/>
          <p14:tracePt t="92303" x="8323263" y="5956300"/>
          <p14:tracePt t="92311" x="8375650" y="5956300"/>
          <p14:tracePt t="92326" x="8447088" y="5956300"/>
          <p14:tracePt t="92342" x="8661400" y="5956300"/>
          <p14:tracePt t="92359" x="8912225" y="5956300"/>
          <p14:tracePt t="92376" x="9037638" y="5956300"/>
          <p14:tracePt t="92392" x="9099550" y="5956300"/>
          <p14:tracePt t="92409" x="9117013" y="5956300"/>
          <p14:tracePt t="92447" x="9134475" y="5956300"/>
          <p14:tracePt t="92527" x="9153525" y="5956300"/>
          <p14:tracePt t="92935" x="9134475" y="5956300"/>
          <p14:tracePt t="92943" x="9063038" y="5946775"/>
          <p14:tracePt t="92951" x="8894763" y="5902325"/>
          <p14:tracePt t="92960" x="8742363" y="5848350"/>
          <p14:tracePt t="92976" x="8420100" y="5751513"/>
          <p14:tracePt t="92992" x="8072438" y="5616575"/>
          <p14:tracePt t="93008" x="7813675" y="5429250"/>
          <p14:tracePt t="93025" x="7545388" y="5241925"/>
          <p14:tracePt t="93042" x="7277100" y="4973638"/>
          <p14:tracePt t="93058" x="7054850" y="4714875"/>
          <p14:tracePt t="93075" x="6715125" y="4394200"/>
          <p14:tracePt t="93092" x="6375400" y="4071938"/>
          <p14:tracePt t="93108" x="5965825" y="3786188"/>
          <p14:tracePt t="93125" x="5608638" y="3536950"/>
          <p14:tracePt t="93142" x="5276850" y="3295650"/>
          <p14:tracePt t="93159" x="4929188" y="3017838"/>
          <p14:tracePt t="93176" x="4759325" y="2867025"/>
          <p14:tracePt t="93192" x="4633913" y="2776538"/>
          <p14:tracePt t="93209" x="4518025" y="2625725"/>
          <p14:tracePt t="93225" x="4402138" y="2455863"/>
          <p14:tracePt t="93242" x="4224338" y="2259013"/>
          <p14:tracePt t="93258" x="4098925" y="2133600"/>
          <p14:tracePt t="93275" x="3919538" y="2000250"/>
          <p14:tracePt t="93292" x="3840163" y="1911350"/>
          <p14:tracePt t="93308" x="3759200" y="1830388"/>
          <p14:tracePt t="93325" x="3687763" y="1768475"/>
          <p14:tracePt t="93342" x="3589338" y="1679575"/>
          <p14:tracePt t="93359" x="3419475" y="1509713"/>
          <p14:tracePt t="93376" x="3259138" y="1357313"/>
          <p14:tracePt t="93392" x="3152775" y="1268413"/>
          <p14:tracePt t="93409" x="3036888" y="1179513"/>
          <p14:tracePt t="93425" x="2965450" y="1116013"/>
          <p14:tracePt t="93442" x="2884488" y="1009650"/>
          <p14:tracePt t="93458" x="2813050" y="928688"/>
          <p14:tracePt t="93475" x="2714625" y="812800"/>
          <p14:tracePt t="93492" x="2652713" y="750888"/>
          <p14:tracePt t="93508" x="2598738" y="696913"/>
          <p14:tracePt t="93525" x="2527300" y="642938"/>
          <p14:tracePt t="93542" x="2490788" y="625475"/>
          <p14:tracePt t="93559" x="2401888" y="588963"/>
          <p14:tracePt t="93576" x="2366963" y="571500"/>
          <p14:tracePt t="93592" x="2312988" y="527050"/>
          <p14:tracePt t="93608" x="2214563" y="500063"/>
          <p14:tracePt t="93625" x="2143125" y="465138"/>
          <p14:tracePt t="93642" x="2098675" y="455613"/>
          <p14:tracePt t="93659" x="2081213" y="446088"/>
          <p14:tracePt t="93675" x="2044700" y="419100"/>
          <p14:tracePt t="93692" x="2000250" y="401638"/>
          <p14:tracePt t="93708" x="1990725" y="393700"/>
          <p14:tracePt t="93725" x="1946275" y="357188"/>
          <p14:tracePt t="93742" x="1901825" y="330200"/>
          <p14:tracePt t="93759" x="1857375" y="303213"/>
          <p14:tracePt t="93776" x="1812925" y="276225"/>
          <p14:tracePt t="93839" x="1785938" y="250825"/>
          <p14:tracePt t="93847" x="1776413" y="250825"/>
          <p14:tracePt t="93859" x="1751013" y="241300"/>
          <p14:tracePt t="93875" x="1704975" y="214313"/>
          <p14:tracePt t="93892" x="1697038" y="214313"/>
          <p14:tracePt t="93908" x="1660525" y="196850"/>
          <p14:tracePt t="93925" x="1652588" y="196850"/>
          <p14:tracePt t="93942" x="1643063" y="187325"/>
          <p14:tracePt t="93959" x="1608138" y="160338"/>
          <p14:tracePt t="94087" x="1598613" y="160338"/>
          <p14:tracePt t="94095" x="1571625" y="152400"/>
          <p14:tracePt t="94103" x="1562100" y="142875"/>
          <p14:tracePt t="94127" x="1554163" y="142875"/>
          <p14:tracePt t="94207" x="1544638" y="133350"/>
          <p14:tracePt t="94215" x="1536700" y="133350"/>
          <p14:tracePt t="94974" x="1482725" y="107950"/>
          <p14:tracePt t="95167" x="1500188" y="107950"/>
          <p14:tracePt t="95175" x="1527175" y="1254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990600"/>
            <a:ext cx="3932238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10210800" y="6477000"/>
            <a:ext cx="4572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4461B00D-ACBB-45DA-967C-CABF4B20E4F7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2819400" y="12700"/>
            <a:ext cx="7010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  <a:latin typeface="Arial Narrow" panose="020B0606020202030204" pitchFamily="34" charset="0"/>
              </a:rPr>
              <a:t>Bipolar Transistor (NPN-type)</a:t>
            </a:r>
          </a:p>
        </p:txBody>
      </p:sp>
      <p:sp>
        <p:nvSpPr>
          <p:cNvPr id="2" name="Rectangle 1"/>
          <p:cNvSpPr/>
          <p:nvPr/>
        </p:nvSpPr>
        <p:spPr>
          <a:xfrm>
            <a:off x="1841501" y="1023939"/>
            <a:ext cx="4297363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§"/>
              <a:defRPr/>
            </a:pPr>
            <a:r>
              <a:rPr lang="en-US" b="1" dirty="0">
                <a:latin typeface="Arial" charset="0"/>
                <a:cs typeface="Arial" charset="0"/>
              </a:rPr>
              <a:t>The BJT (Bipolar Junction Transistors) is a three-terminal device (Collector, </a:t>
            </a:r>
            <a:r>
              <a:rPr lang="en-US" b="1" dirty="0" err="1">
                <a:latin typeface="Arial" charset="0"/>
                <a:cs typeface="Arial" charset="0"/>
              </a:rPr>
              <a:t>Emitter,Base</a:t>
            </a:r>
            <a:r>
              <a:rPr lang="en-US" b="1" dirty="0">
                <a:latin typeface="Arial" charset="0"/>
                <a:cs typeface="Arial" charset="0"/>
              </a:rPr>
              <a:t>) .</a:t>
            </a:r>
          </a:p>
          <a:p>
            <a:pPr eaLnBrk="1" hangingPunct="1">
              <a:defRPr/>
            </a:pPr>
            <a:endParaRPr lang="en-US" b="1" dirty="0">
              <a:latin typeface="Arial" charset="0"/>
              <a:cs typeface="Arial" charset="0"/>
            </a:endParaRP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en-US" b="1" dirty="0">
                <a:latin typeface="Arial" charset="0"/>
                <a:cs typeface="Arial" charset="0"/>
              </a:rPr>
              <a:t>BJT transistor is a current-controlled device.</a:t>
            </a:r>
          </a:p>
        </p:txBody>
      </p:sp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3397250"/>
            <a:ext cx="24098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1" y="5153026"/>
            <a:ext cx="1914525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1" y="2673351"/>
            <a:ext cx="229552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88" y="4505326"/>
            <a:ext cx="37528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22" name="Text Box 8"/>
          <p:cNvSpPr txBox="1">
            <a:spLocks noChangeArrowheads="1"/>
          </p:cNvSpPr>
          <p:nvPr/>
        </p:nvSpPr>
        <p:spPr bwMode="auto">
          <a:xfrm>
            <a:off x="2971801" y="6381750"/>
            <a:ext cx="2295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/>
              <a:t>Equivalent circuit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4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50"/>
    </mc:Choice>
    <mc:Fallback xmlns="">
      <p:transition spd="slow" advTm="8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69" x="822325" y="5027613"/>
          <p14:tracePt t="3242" x="822325" y="5010150"/>
          <p14:tracePt t="3251" x="822325" y="4956175"/>
          <p14:tracePt t="3258" x="822325" y="4884738"/>
          <p14:tracePt t="3268" x="847725" y="4803775"/>
          <p14:tracePt t="3285" x="893763" y="4643438"/>
          <p14:tracePt t="3301" x="928688" y="4465638"/>
          <p14:tracePt t="3318" x="965200" y="4241800"/>
          <p14:tracePt t="3334" x="1054100" y="3973513"/>
          <p14:tracePt t="3351" x="1133475" y="3697288"/>
          <p14:tracePt t="3368" x="1196975" y="3517900"/>
          <p14:tracePt t="3384" x="1250950" y="3286125"/>
          <p14:tracePt t="3402" x="1393825" y="2884488"/>
          <p14:tracePt t="3418" x="1482725" y="2697163"/>
          <p14:tracePt t="3435" x="1544638" y="2536825"/>
          <p14:tracePt t="3451" x="1581150" y="2384425"/>
          <p14:tracePt t="3467" x="1589088" y="2251075"/>
          <p14:tracePt t="3484" x="1625600" y="2108200"/>
          <p14:tracePt t="3501" x="1625600" y="1884363"/>
          <p14:tracePt t="3518" x="1625600" y="1714500"/>
          <p14:tracePt t="3534" x="1652588" y="1562100"/>
          <p14:tracePt t="3551" x="1670050" y="1473200"/>
          <p14:tracePt t="3568" x="1697038" y="1393825"/>
          <p14:tracePt t="3585" x="1704975" y="1312863"/>
          <p14:tracePt t="3602" x="1731963" y="1179513"/>
          <p14:tracePt t="3618" x="1758950" y="1098550"/>
          <p14:tracePt t="3635" x="1768475" y="1054100"/>
          <p14:tracePt t="3651" x="1768475" y="1044575"/>
          <p14:tracePt t="3667" x="1768475" y="1027113"/>
          <p14:tracePt t="3701" x="1785938" y="982663"/>
          <p14:tracePt t="3718" x="1785938" y="973138"/>
          <p14:tracePt t="3734" x="1785938" y="946150"/>
          <p14:tracePt t="3751" x="1795463" y="919163"/>
          <p14:tracePt t="3786" x="1795463" y="893763"/>
          <p14:tracePt t="3810" x="1795463" y="884238"/>
          <p14:tracePt t="3834" x="1803400" y="857250"/>
          <p14:tracePt t="3851" x="1812925" y="847725"/>
          <p14:tracePt t="4042" x="1839913" y="830263"/>
          <p14:tracePt t="4058" x="1847850" y="822325"/>
          <p14:tracePt t="4066" x="1874838" y="803275"/>
          <p14:tracePt t="4082" x="1884363" y="803275"/>
          <p14:tracePt t="4090" x="1901825" y="795338"/>
          <p14:tracePt t="4101" x="1911350" y="795338"/>
          <p14:tracePt t="4118" x="1928813" y="795338"/>
          <p14:tracePt t="4134" x="1938338" y="795338"/>
          <p14:tracePt t="4586" x="1919288" y="776288"/>
          <p14:tracePt t="4594" x="1928813" y="750888"/>
          <p14:tracePt t="4602" x="1938338" y="704850"/>
          <p14:tracePt t="4626" x="1938338" y="687388"/>
          <p14:tracePt t="4635" x="1955800" y="642938"/>
          <p14:tracePt t="4651" x="1955800" y="608013"/>
          <p14:tracePt t="4667" x="1955800" y="581025"/>
          <p14:tracePt t="4684" x="1955800" y="571500"/>
          <p14:tracePt t="18650" x="1955800" y="536575"/>
          <p14:tracePt t="18658" x="1990725" y="500063"/>
          <p14:tracePt t="18667" x="2027238" y="419100"/>
          <p14:tracePt t="18684" x="2081213" y="214313"/>
          <p14:tracePt t="18700" x="2089150" y="17463"/>
          <p14:tracePt t="18717" x="2125663" y="0"/>
          <p14:tracePt t="18733" x="2232025" y="0"/>
          <p14:tracePt t="18750" x="2339975" y="0"/>
          <p14:tracePt t="18767" x="2357438" y="0"/>
          <p14:tracePt t="19058" x="2366963" y="0"/>
          <p14:tracePt t="19066" x="2446338" y="0"/>
          <p14:tracePt t="19074" x="2589213" y="0"/>
          <p14:tracePt t="19083" x="2732088" y="36513"/>
          <p14:tracePt t="19100" x="2946400" y="160338"/>
          <p14:tracePt t="19117" x="3143250" y="312738"/>
          <p14:tracePt t="19133" x="3286125" y="509588"/>
          <p14:tracePt t="19150" x="3394075" y="660400"/>
          <p14:tracePt t="19167" x="3527425" y="704850"/>
          <p14:tracePt t="19183" x="3732213" y="731838"/>
          <p14:tracePt t="19200" x="4044950" y="795338"/>
          <p14:tracePt t="19217" x="4429125" y="830263"/>
          <p14:tracePt t="19234" x="4983163" y="928688"/>
          <p14:tracePt t="19251" x="5180013" y="946150"/>
          <p14:tracePt t="19267" x="5340350" y="973138"/>
          <p14:tracePt t="19283" x="5402263" y="990600"/>
          <p14:tracePt t="19300" x="5429250" y="1000125"/>
          <p14:tracePt t="19317" x="5491163" y="1009650"/>
          <p14:tracePt t="19334" x="5537200" y="1036638"/>
          <p14:tracePt t="19350" x="5626100" y="1089025"/>
          <p14:tracePt t="19367" x="5697538" y="1250950"/>
          <p14:tracePt t="19383" x="5840413" y="1465263"/>
          <p14:tracePt t="19400" x="6108700" y="1687513"/>
          <p14:tracePt t="19418" x="6572250" y="1965325"/>
          <p14:tracePt t="19434" x="7099300" y="2205038"/>
          <p14:tracePt t="19451" x="7259638" y="2268538"/>
          <p14:tracePt t="19467" x="7304088" y="2286000"/>
          <p14:tracePt t="19500" x="7296150" y="2303463"/>
          <p14:tracePt t="19602" x="7286625" y="2312988"/>
          <p14:tracePt t="19610" x="7304088" y="2339975"/>
          <p14:tracePt t="19618" x="7367588" y="2384425"/>
          <p14:tracePt t="19634" x="7439025" y="2393950"/>
          <p14:tracePt t="19730" x="7446963" y="2393950"/>
          <p14:tracePt t="19738" x="7456488" y="2393950"/>
          <p14:tracePt t="19750" x="7473950" y="2384425"/>
          <p14:tracePt t="19767" x="7510463" y="2330450"/>
          <p14:tracePt t="19784" x="7537450" y="2268538"/>
          <p14:tracePt t="19800" x="7599363" y="2205038"/>
          <p14:tracePt t="19818" x="7705725" y="2116138"/>
          <p14:tracePt t="19834" x="7894638" y="2044700"/>
          <p14:tracePt t="19851" x="7929563" y="2036763"/>
          <p14:tracePt t="19898" x="7939088" y="2027238"/>
          <p14:tracePt t="19930" x="7947025" y="2027238"/>
          <p14:tracePt t="19946" x="7974013" y="2027238"/>
          <p14:tracePt t="19954" x="7983538" y="2017713"/>
          <p14:tracePt t="20354" x="7983538" y="2027238"/>
          <p14:tracePt t="20370" x="7983538" y="2036763"/>
          <p14:tracePt t="20378" x="7983538" y="2044700"/>
          <p14:tracePt t="20402" x="7974013" y="2054225"/>
          <p14:tracePt t="20434" x="7974013" y="2081213"/>
          <p14:tracePt t="20451" x="7956550" y="2098675"/>
          <p14:tracePt t="20467" x="7947025" y="2125663"/>
          <p14:tracePt t="20474" x="7920038" y="2152650"/>
          <p14:tracePt t="20490" x="7912100" y="2179638"/>
          <p14:tracePt t="20500" x="7902575" y="2187575"/>
          <p14:tracePt t="20517" x="7875588" y="2224088"/>
          <p14:tracePt t="20534" x="7840663" y="2268538"/>
          <p14:tracePt t="20550" x="7804150" y="2303463"/>
          <p14:tracePt t="20567" x="7777163" y="2366963"/>
          <p14:tracePt t="20583" x="7742238" y="2401888"/>
          <p14:tracePt t="20600" x="7688263" y="2482850"/>
          <p14:tracePt t="20617" x="7661275" y="2554288"/>
          <p14:tracePt t="20634" x="7608888" y="2687638"/>
          <p14:tracePt t="20651" x="7608888" y="2776538"/>
          <p14:tracePt t="20667" x="7608888" y="2840038"/>
          <p14:tracePt t="20684" x="7608888" y="2867025"/>
          <p14:tracePt t="20700" x="7608888" y="2919413"/>
          <p14:tracePt t="20717" x="7634288" y="2965450"/>
          <p14:tracePt t="20734" x="7680325" y="3027363"/>
          <p14:tracePt t="20750" x="7705725" y="3044825"/>
          <p14:tracePt t="20767" x="7751763" y="3081338"/>
          <p14:tracePt t="20783" x="7804150" y="3098800"/>
          <p14:tracePt t="20817" x="7848600" y="3125788"/>
          <p14:tracePt t="20834" x="7920038" y="3125788"/>
          <p14:tracePt t="20851" x="7983538" y="3160713"/>
          <p14:tracePt t="20867" x="8062913" y="3187700"/>
          <p14:tracePt t="20883" x="8126413" y="3224213"/>
          <p14:tracePt t="20900" x="8170863" y="3224213"/>
          <p14:tracePt t="20917" x="8180388" y="3224213"/>
          <p14:tracePt t="20933" x="8224838" y="3224213"/>
          <p14:tracePt t="20950" x="8232775" y="3224213"/>
          <p14:tracePt t="20967" x="8277225" y="3224213"/>
          <p14:tracePt t="20983" x="8313738" y="3224213"/>
          <p14:tracePt t="21000" x="8367713" y="3197225"/>
          <p14:tracePt t="21017" x="8412163" y="3143250"/>
          <p14:tracePt t="21034" x="8466138" y="3071813"/>
          <p14:tracePt t="21051" x="8474075" y="3027363"/>
          <p14:tracePt t="21067" x="8491538" y="2973388"/>
          <p14:tracePt t="21083" x="8510588" y="2928938"/>
          <p14:tracePt t="21100" x="8518525" y="2847975"/>
          <p14:tracePt t="21117" x="8518525" y="2741613"/>
          <p14:tracePt t="21133" x="8518525" y="2652713"/>
          <p14:tracePt t="21150" x="8518525" y="2554288"/>
          <p14:tracePt t="21167" x="8518525" y="2465388"/>
          <p14:tracePt t="21183" x="8518525" y="2401888"/>
          <p14:tracePt t="21185" x="8518525" y="2347913"/>
          <p14:tracePt t="21200" x="8518525" y="2330450"/>
          <p14:tracePt t="21218" x="8518525" y="2251075"/>
          <p14:tracePt t="21234" x="8501063" y="2170113"/>
          <p14:tracePt t="21251" x="8483600" y="2133600"/>
          <p14:tracePt t="21267" x="8447088" y="2098675"/>
          <p14:tracePt t="21283" x="8429625" y="2081213"/>
          <p14:tracePt t="21300" x="8385175" y="2044700"/>
          <p14:tracePt t="21317" x="8348663" y="2017713"/>
          <p14:tracePt t="21334" x="8286750" y="1973263"/>
          <p14:tracePt t="21350" x="8251825" y="1965325"/>
          <p14:tracePt t="21367" x="8224838" y="1965325"/>
          <p14:tracePt t="21383" x="8188325" y="1965325"/>
          <p14:tracePt t="21401" x="8126413" y="1965325"/>
          <p14:tracePt t="21417" x="8062913" y="1965325"/>
          <p14:tracePt t="21434" x="8001000" y="1965325"/>
          <p14:tracePt t="21451" x="7956550" y="1965325"/>
          <p14:tracePt t="21467" x="7920038" y="1965325"/>
          <p14:tracePt t="21483" x="7875588" y="1965325"/>
          <p14:tracePt t="21500" x="7813675" y="1990725"/>
          <p14:tracePt t="21517" x="7751763" y="2017713"/>
          <p14:tracePt t="21533" x="7670800" y="2062163"/>
          <p14:tracePt t="21550" x="7643813" y="2071688"/>
          <p14:tracePt t="21567" x="7599363" y="2098675"/>
          <p14:tracePt t="21583" x="7581900" y="2125663"/>
          <p14:tracePt t="21600" x="7554913" y="2160588"/>
          <p14:tracePt t="21617" x="7545388" y="2205038"/>
          <p14:tracePt t="21634" x="7500938" y="2312988"/>
          <p14:tracePt t="21651" x="7473950" y="2438400"/>
          <p14:tracePt t="21667" x="7446963" y="2517775"/>
          <p14:tracePt t="21683" x="7439025" y="2608263"/>
          <p14:tracePt t="21700" x="7439025" y="2670175"/>
          <p14:tracePt t="21717" x="7439025" y="2705100"/>
          <p14:tracePt t="21733" x="7439025" y="2751138"/>
          <p14:tracePt t="21750" x="7439025" y="2803525"/>
          <p14:tracePt t="21767" x="7439025" y="2874963"/>
          <p14:tracePt t="21783" x="7446963" y="2946400"/>
          <p14:tracePt t="21800" x="7473950" y="3009900"/>
          <p14:tracePt t="21817" x="7491413" y="3054350"/>
          <p14:tracePt t="21833" x="7500938" y="3062288"/>
          <p14:tracePt t="21850" x="7510463" y="3071813"/>
          <p14:tracePt t="21867" x="7518400" y="3089275"/>
          <p14:tracePt t="21883" x="7545388" y="3125788"/>
          <p14:tracePt t="21900" x="7572375" y="3170238"/>
          <p14:tracePt t="21917" x="7599363" y="3187700"/>
          <p14:tracePt t="21933" x="7626350" y="3224213"/>
          <p14:tracePt t="21950" x="7653338" y="3232150"/>
          <p14:tracePt t="21967" x="7688263" y="3268663"/>
          <p14:tracePt t="21983" x="7732713" y="3303588"/>
          <p14:tracePt t="22000" x="7840663" y="3330575"/>
          <p14:tracePt t="22017" x="7912100" y="3340100"/>
          <p14:tracePt t="22034" x="8081963" y="3357563"/>
          <p14:tracePt t="22051" x="8188325" y="3357563"/>
          <p14:tracePt t="22067" x="8259763" y="3357563"/>
          <p14:tracePt t="22083" x="8367713" y="3357563"/>
          <p14:tracePt t="22100" x="8466138" y="3330575"/>
          <p14:tracePt t="22117" x="8545513" y="3295650"/>
          <p14:tracePt t="22133" x="8582025" y="3259138"/>
          <p14:tracePt t="22150" x="8643938" y="3232150"/>
          <p14:tracePt t="22167" x="8661400" y="3197225"/>
          <p14:tracePt t="22183" x="8705850" y="3125788"/>
          <p14:tracePt t="22185" x="8715375" y="3089275"/>
          <p14:tracePt t="22200" x="8715375" y="3036888"/>
          <p14:tracePt t="22217" x="8724900" y="2955925"/>
          <p14:tracePt t="22234" x="8742363" y="2795588"/>
          <p14:tracePt t="22251" x="8742363" y="2679700"/>
          <p14:tracePt t="22267" x="8742363" y="2608263"/>
          <p14:tracePt t="22284" x="8742363" y="2500313"/>
          <p14:tracePt t="22300" x="8742363" y="2419350"/>
          <p14:tracePt t="22317" x="8705850" y="2322513"/>
          <p14:tracePt t="22333" x="8670925" y="2214563"/>
          <p14:tracePt t="22350" x="8616950" y="2143125"/>
          <p14:tracePt t="22367" x="8562975" y="2098675"/>
          <p14:tracePt t="22383" x="8501063" y="2044700"/>
          <p14:tracePt t="22400" x="8439150" y="2017713"/>
          <p14:tracePt t="22417" x="8385175" y="2009775"/>
          <p14:tracePt t="22434" x="8251825" y="1982788"/>
          <p14:tracePt t="22451" x="8099425" y="1955800"/>
          <p14:tracePt t="22467" x="7991475" y="1955800"/>
          <p14:tracePt t="22483" x="7920038" y="1955800"/>
          <p14:tracePt t="22500" x="7858125" y="1955800"/>
          <p14:tracePt t="22517" x="7796213" y="1982788"/>
          <p14:tracePt t="22533" x="7715250" y="2054225"/>
          <p14:tracePt t="22550" x="7608888" y="2152650"/>
          <p14:tracePt t="22567" x="7537450" y="2259013"/>
          <p14:tracePt t="22583" x="7491413" y="2366963"/>
          <p14:tracePt t="22600" x="7466013" y="2465388"/>
          <p14:tracePt t="22617" x="7439025" y="2581275"/>
          <p14:tracePt t="22634" x="7419975" y="2741613"/>
          <p14:tracePt t="22651" x="7419975" y="2847975"/>
          <p14:tracePt t="22667" x="7439025" y="2973388"/>
          <p14:tracePt t="22683" x="7456488" y="3071813"/>
          <p14:tracePt t="22700" x="7491413" y="3133725"/>
          <p14:tracePt t="22717" x="7527925" y="3214688"/>
          <p14:tracePt t="22733" x="7581900" y="3268663"/>
          <p14:tracePt t="22750" x="7653338" y="3348038"/>
          <p14:tracePt t="22767" x="7697788" y="3384550"/>
          <p14:tracePt t="22783" x="7831138" y="3419475"/>
          <p14:tracePt t="22800" x="7929563" y="3455988"/>
          <p14:tracePt t="22817" x="8045450" y="3482975"/>
          <p14:tracePt t="22834" x="8215313" y="3544888"/>
          <p14:tracePt t="22850" x="8340725" y="3544888"/>
          <p14:tracePt t="22867" x="8447088" y="3544888"/>
          <p14:tracePt t="22883" x="8510588" y="3544888"/>
          <p14:tracePt t="22900" x="8528050" y="3544888"/>
          <p14:tracePt t="22917" x="8537575" y="3544888"/>
          <p14:tracePt t="22933" x="8582025" y="3517900"/>
          <p14:tracePt t="22950" x="8643938" y="3482975"/>
          <p14:tracePt t="22967" x="8653463" y="3473450"/>
          <p14:tracePt t="22983" x="8670925" y="3465513"/>
          <p14:tracePt t="23000" x="8688388" y="3455988"/>
          <p14:tracePt t="23017" x="8715375" y="3419475"/>
          <p14:tracePt t="23034" x="8751888" y="3375025"/>
          <p14:tracePt t="23051" x="8769350" y="3330575"/>
          <p14:tracePt t="23067" x="8804275" y="3259138"/>
          <p14:tracePt t="23083" x="8823325" y="3187700"/>
          <p14:tracePt t="23100" x="8848725" y="3089275"/>
          <p14:tracePt t="23117" x="8875713" y="2990850"/>
          <p14:tracePt t="23133" x="8902700" y="2901950"/>
          <p14:tracePt t="23150" x="8912225" y="2840038"/>
          <p14:tracePt t="23167" x="8912225" y="2759075"/>
          <p14:tracePt t="23183" x="8912225" y="2652713"/>
          <p14:tracePt t="23185" x="8912225" y="2598738"/>
          <p14:tracePt t="23200" x="8912225" y="2562225"/>
          <p14:tracePt t="23217" x="8912225" y="2473325"/>
          <p14:tracePt t="23234" x="8912225" y="2366963"/>
          <p14:tracePt t="23251" x="8885238" y="2303463"/>
          <p14:tracePt t="23267" x="8858250" y="2197100"/>
          <p14:tracePt t="23283" x="8813800" y="2098675"/>
          <p14:tracePt t="23300" x="8769350" y="2000250"/>
          <p14:tracePt t="23317" x="8688388" y="1901825"/>
          <p14:tracePt t="23333" x="8634413" y="1847850"/>
          <p14:tracePt t="23350" x="8599488" y="1830388"/>
          <p14:tracePt t="23367" x="8562975" y="1812925"/>
          <p14:tracePt t="23384" x="8545513" y="1812925"/>
          <p14:tracePt t="23400" x="8483600" y="1795463"/>
          <p14:tracePt t="23417" x="8412163" y="1795463"/>
          <p14:tracePt t="23434" x="8304213" y="1776413"/>
          <p14:tracePt t="23451" x="8153400" y="1776413"/>
          <p14:tracePt t="23467" x="8027988" y="1776413"/>
          <p14:tracePt t="23484" x="7956550" y="1776413"/>
          <p14:tracePt t="23500" x="7912100" y="1776413"/>
          <p14:tracePt t="23517" x="7831138" y="1795463"/>
          <p14:tracePt t="23533" x="7732713" y="1839913"/>
          <p14:tracePt t="23550" x="7634288" y="1893888"/>
          <p14:tracePt t="23567" x="7616825" y="1919288"/>
          <p14:tracePt t="23602" x="7599363" y="1928813"/>
          <p14:tracePt t="23618" x="7581900" y="1946275"/>
          <p14:tracePt t="23633" x="7572375" y="1955800"/>
          <p14:tracePt t="23651" x="7562850" y="1990725"/>
          <p14:tracePt t="23667" x="7537450" y="2036763"/>
          <p14:tracePt t="23684" x="7518400" y="2071688"/>
          <p14:tracePt t="23700" x="7491413" y="2133600"/>
          <p14:tracePt t="23717" x="7466013" y="2197100"/>
          <p14:tracePt t="23734" x="7456488" y="2232025"/>
          <p14:tracePt t="23750" x="7439025" y="2286000"/>
          <p14:tracePt t="23767" x="7402513" y="2384425"/>
          <p14:tracePt t="23783" x="7385050" y="2473325"/>
          <p14:tracePt t="23800" x="7385050" y="2554288"/>
          <p14:tracePt t="23817" x="7385050" y="2660650"/>
          <p14:tracePt t="23834" x="7385050" y="2795588"/>
          <p14:tracePt t="23851" x="7385050" y="2867025"/>
          <p14:tracePt t="23867" x="7385050" y="2928938"/>
          <p14:tracePt t="23884" x="7394575" y="2990850"/>
          <p14:tracePt t="23900" x="7402513" y="3036888"/>
          <p14:tracePt t="23917" x="7429500" y="3116263"/>
          <p14:tracePt t="23934" x="7483475" y="3179763"/>
          <p14:tracePt t="23950" x="7510463" y="3241675"/>
          <p14:tracePt t="23967" x="7527925" y="3268663"/>
          <p14:tracePt t="23983" x="7572375" y="3313113"/>
          <p14:tracePt t="24000" x="7616825" y="3348038"/>
          <p14:tracePt t="24018" x="7724775" y="3411538"/>
          <p14:tracePt t="24034" x="7823200" y="3455988"/>
          <p14:tracePt t="24051" x="7912100" y="3490913"/>
          <p14:tracePt t="24067" x="8018463" y="3490913"/>
          <p14:tracePt t="24084" x="8134350" y="3490913"/>
          <p14:tracePt t="24100" x="8277225" y="3490913"/>
          <p14:tracePt t="24117" x="8402638" y="3490913"/>
          <p14:tracePt t="24133" x="8510588" y="3490913"/>
          <p14:tracePt t="24150" x="8572500" y="3490913"/>
          <p14:tracePt t="24167" x="8609013" y="3490913"/>
          <p14:tracePt t="24183" x="8670925" y="3465513"/>
          <p14:tracePt t="24200" x="8751888" y="3411538"/>
          <p14:tracePt t="24202" x="8777288" y="3402013"/>
          <p14:tracePt t="24217" x="8813800" y="3375025"/>
          <p14:tracePt t="24234" x="8920163" y="3251200"/>
          <p14:tracePt t="24251" x="8991600" y="3152775"/>
          <p14:tracePt t="24267" x="9072563" y="3027363"/>
          <p14:tracePt t="24283" x="9099550" y="2938463"/>
          <p14:tracePt t="24300" x="9134475" y="2840038"/>
          <p14:tracePt t="24317" x="9134475" y="2732088"/>
          <p14:tracePt t="24334" x="9134475" y="2608263"/>
          <p14:tracePt t="24350" x="9134475" y="2517775"/>
          <p14:tracePt t="24367" x="9134475" y="2411413"/>
          <p14:tracePt t="24383" x="9134475" y="2330450"/>
          <p14:tracePt t="24400" x="9134475" y="2205038"/>
          <p14:tracePt t="24417" x="9117013" y="2108200"/>
          <p14:tracePt t="24434" x="9045575" y="1973263"/>
          <p14:tracePt t="24451" x="9028113" y="1911350"/>
          <p14:tracePt t="24466" x="8966200" y="1795463"/>
          <p14:tracePt t="24483" x="8912225" y="1741488"/>
          <p14:tracePt t="24500" x="8894763" y="1724025"/>
          <p14:tracePt t="24517" x="8867775" y="1704975"/>
          <p14:tracePt t="24533" x="8823325" y="1704975"/>
          <p14:tracePt t="24550" x="8769350" y="1687513"/>
          <p14:tracePt t="24567" x="8680450" y="1687513"/>
          <p14:tracePt t="24583" x="8572500" y="1687513"/>
          <p14:tracePt t="24600" x="8456613" y="1660525"/>
          <p14:tracePt t="24617" x="8402638" y="1660525"/>
          <p14:tracePt t="24634" x="8348663" y="1660525"/>
          <p14:tracePt t="24651" x="8313738" y="1660525"/>
          <p14:tracePt t="24667" x="8277225" y="1660525"/>
          <p14:tracePt t="24683" x="8205788" y="1687513"/>
          <p14:tracePt t="24700" x="8134350" y="1741488"/>
          <p14:tracePt t="24716" x="8099425" y="1758950"/>
          <p14:tracePt t="24733" x="8072438" y="1795463"/>
          <p14:tracePt t="24750" x="8045450" y="1812925"/>
          <p14:tracePt t="24767" x="8037513" y="1847850"/>
          <p14:tracePt t="24783" x="8001000" y="1893888"/>
          <p14:tracePt t="24800" x="8001000" y="1911350"/>
          <p14:tracePt t="24817" x="7991475" y="1938338"/>
          <p14:tracePt t="24833" x="7983538" y="1965325"/>
          <p14:tracePt t="24851" x="7966075" y="2009775"/>
          <p14:tracePt t="24867" x="7966075" y="2017713"/>
          <p14:tracePt t="24883" x="7947025" y="2054225"/>
          <p14:tracePt t="24900" x="7947025" y="2071688"/>
          <p14:tracePt t="24917" x="7939088" y="2089150"/>
          <p14:tracePt t="25250" x="7939088" y="2116138"/>
          <p14:tracePt t="25258" x="7939088" y="2152650"/>
          <p14:tracePt t="25267" x="7920038" y="2179638"/>
          <p14:tracePt t="25283" x="7920038" y="2232025"/>
          <p14:tracePt t="25300" x="7912100" y="2276475"/>
          <p14:tracePt t="25317" x="7912100" y="2330450"/>
          <p14:tracePt t="25333" x="7885113" y="2347913"/>
          <p14:tracePt t="25350" x="7885113" y="2366963"/>
          <p14:tracePt t="25367" x="7875588" y="2384425"/>
          <p14:tracePt t="25410" x="7875588" y="2393950"/>
          <p14:tracePt t="25426" x="7875588" y="2401888"/>
          <p14:tracePt t="25434" x="7875588" y="2411413"/>
          <p14:tracePt t="25450" x="7875588" y="2446338"/>
          <p14:tracePt t="25467" x="7867650" y="2473325"/>
          <p14:tracePt t="25483" x="7867650" y="2490788"/>
          <p14:tracePt t="25500" x="7867650" y="2500313"/>
          <p14:tracePt t="25747" x="7867650" y="2527300"/>
          <p14:tracePt t="25754" x="7867650" y="2544763"/>
          <p14:tracePt t="25767" x="7848600" y="2589213"/>
          <p14:tracePt t="25783" x="7848600" y="2633663"/>
          <p14:tracePt t="25800" x="7848600" y="2705100"/>
          <p14:tracePt t="25816" x="7848600" y="2768600"/>
          <p14:tracePt t="25834" x="7848600" y="2867025"/>
          <p14:tracePt t="25850" x="7823200" y="2928938"/>
          <p14:tracePt t="25867" x="7813675" y="2982913"/>
          <p14:tracePt t="25883" x="7813675" y="3009900"/>
          <p14:tracePt t="25900" x="7813675" y="3054350"/>
          <p14:tracePt t="25917" x="7804150" y="3089275"/>
          <p14:tracePt t="25933" x="7804150" y="3098800"/>
          <p14:tracePt t="25966" x="7804150" y="3108325"/>
          <p14:tracePt t="25983" x="7804150" y="3116263"/>
          <p14:tracePt t="26698" x="7804150" y="3125788"/>
          <p14:tracePt t="26706" x="7813675" y="3125788"/>
          <p14:tracePt t="26716" x="7823200" y="3125788"/>
          <p14:tracePt t="26733" x="7831138" y="3125788"/>
          <p14:tracePt t="26750" x="7858125" y="3125788"/>
          <p14:tracePt t="26767" x="7875588" y="3125788"/>
          <p14:tracePt t="26783" x="7912100" y="3125788"/>
          <p14:tracePt t="26800" x="7939088" y="3125788"/>
          <p14:tracePt t="26816" x="8001000" y="3125788"/>
          <p14:tracePt t="26834" x="8108950" y="3098800"/>
          <p14:tracePt t="26850" x="8313738" y="3081338"/>
          <p14:tracePt t="26866" x="8491538" y="3054350"/>
          <p14:tracePt t="26883" x="8616950" y="3017838"/>
          <p14:tracePt t="26900" x="8759825" y="2946400"/>
          <p14:tracePt t="26916" x="8848725" y="2857500"/>
          <p14:tracePt t="26933" x="8894763" y="2795588"/>
          <p14:tracePt t="26950" x="8939213" y="2741613"/>
          <p14:tracePt t="26967" x="8947150" y="2724150"/>
          <p14:tracePt t="26984" x="8947150" y="2697163"/>
          <p14:tracePt t="27000" x="8947150" y="2660650"/>
          <p14:tracePt t="27016" x="8947150" y="2616200"/>
          <p14:tracePt t="27033" x="8947150" y="2517775"/>
          <p14:tracePt t="27050" x="8947150" y="2455863"/>
          <p14:tracePt t="27067" x="8947150" y="2428875"/>
          <p14:tracePt t="27083" x="8947150" y="2393950"/>
          <p14:tracePt t="27100" x="8947150" y="2347913"/>
          <p14:tracePt t="27116" x="8939213" y="2303463"/>
          <p14:tracePt t="27133" x="8920163" y="2268538"/>
          <p14:tracePt t="27150" x="8912225" y="2259013"/>
          <p14:tracePt t="27202" x="8902700" y="2224088"/>
          <p14:tracePt t="27210" x="8885238" y="2205038"/>
          <p14:tracePt t="27218" x="8875713" y="2160588"/>
          <p14:tracePt t="27234" x="8848725" y="2071688"/>
          <p14:tracePt t="27250" x="8831263" y="1938338"/>
          <p14:tracePt t="27267" x="8804275" y="1874838"/>
          <p14:tracePt t="27378" x="8796338" y="1919288"/>
          <p14:tracePt t="27386" x="8796338" y="1965325"/>
          <p14:tracePt t="27394" x="8777288" y="2036763"/>
          <p14:tracePt t="27402" x="8777288" y="2089150"/>
          <p14:tracePt t="27416" x="8777288" y="2160588"/>
          <p14:tracePt t="27434" x="8777288" y="2303463"/>
          <p14:tracePt t="27450" x="8777288" y="2393950"/>
          <p14:tracePt t="27466" x="8777288" y="2473325"/>
          <p14:tracePt t="27483" x="8777288" y="2562225"/>
          <p14:tracePt t="27500" x="8777288" y="2652713"/>
          <p14:tracePt t="27516" x="8777288" y="2732088"/>
          <p14:tracePt t="27533" x="8777288" y="2795588"/>
          <p14:tracePt t="27550" x="8777288" y="2813050"/>
          <p14:tracePt t="27566" x="8777288" y="2847975"/>
          <p14:tracePt t="27584" x="8777288" y="2867025"/>
          <p14:tracePt t="27600" x="8777288" y="2901950"/>
          <p14:tracePt t="27616" x="8777288" y="2919413"/>
          <p14:tracePt t="27633" x="8777288" y="2965450"/>
          <p14:tracePt t="27650" x="8777288" y="3017838"/>
          <p14:tracePt t="27706" x="8777288" y="3027363"/>
          <p14:tracePt t="27722" x="8777288" y="3054350"/>
          <p14:tracePt t="28410" x="8796338" y="3000375"/>
          <p14:tracePt t="28418" x="8796338" y="2946400"/>
          <p14:tracePt t="28426" x="8796338" y="2894013"/>
          <p14:tracePt t="28434" x="8796338" y="2840038"/>
          <p14:tracePt t="28450" x="8796338" y="2751138"/>
          <p14:tracePt t="28467" x="8796338" y="2660650"/>
          <p14:tracePt t="28483" x="8796338" y="2554288"/>
          <p14:tracePt t="28500" x="8796338" y="2490788"/>
          <p14:tracePt t="28517" x="8796338" y="2428875"/>
          <p14:tracePt t="28533" x="8796338" y="2366963"/>
          <p14:tracePt t="28550" x="8796338" y="2303463"/>
          <p14:tracePt t="28566" x="8796338" y="2259013"/>
          <p14:tracePt t="28583" x="8796338" y="2224088"/>
          <p14:tracePt t="28616" x="8796338" y="2197100"/>
          <p14:tracePt t="28634" x="8796338" y="2170113"/>
          <p14:tracePt t="28651" x="8796338" y="2152650"/>
          <p14:tracePt t="28666" x="8786813" y="2143125"/>
          <p14:tracePt t="28818" x="8786813" y="2179638"/>
          <p14:tracePt t="28826" x="8786813" y="2214563"/>
          <p14:tracePt t="28834" x="8786813" y="2268538"/>
          <p14:tracePt t="28850" x="8786813" y="2393950"/>
          <p14:tracePt t="28867" x="8786813" y="2517775"/>
          <p14:tracePt t="28883" x="8786813" y="2608263"/>
          <p14:tracePt t="28900" x="8786813" y="2670175"/>
          <p14:tracePt t="28916" x="8786813" y="2732088"/>
          <p14:tracePt t="28933" x="8786813" y="2786063"/>
          <p14:tracePt t="28950" x="8786813" y="2867025"/>
          <p14:tracePt t="28966" x="8786813" y="2928938"/>
          <p14:tracePt t="28983" x="8786813" y="2990850"/>
          <p14:tracePt t="29000" x="8786813" y="3081338"/>
          <p14:tracePt t="29016" x="8786813" y="3108325"/>
          <p14:tracePt t="29033" x="8769350" y="3133725"/>
          <p14:tracePt t="30314" x="8769350" y="3152775"/>
          <p14:tracePt t="30322" x="8769350" y="3160713"/>
          <p14:tracePt t="30333" x="8769350" y="3197225"/>
          <p14:tracePt t="30350" x="8715375" y="3268663"/>
          <p14:tracePt t="30366" x="8661400" y="3348038"/>
          <p14:tracePt t="30383" x="8582025" y="3490913"/>
          <p14:tracePt t="30400" x="8510588" y="3608388"/>
          <p14:tracePt t="30416" x="8429625" y="3751263"/>
          <p14:tracePt t="30433" x="8331200" y="3919538"/>
          <p14:tracePt t="30450" x="8259763" y="4044950"/>
          <p14:tracePt t="30467" x="8251825" y="4108450"/>
          <p14:tracePt t="30483" x="8251825" y="4116388"/>
          <p14:tracePt t="30602" x="8251825" y="4125913"/>
          <p14:tracePt t="30634" x="8277225" y="4108450"/>
          <p14:tracePt t="30642" x="8277225" y="4098925"/>
          <p14:tracePt t="30658" x="8277225" y="4089400"/>
          <p14:tracePt t="30667" x="8277225" y="4081463"/>
          <p14:tracePt t="30683" x="8277225" y="4044950"/>
          <p14:tracePt t="30700" x="8277225" y="4027488"/>
          <p14:tracePt t="30716" x="8269288" y="4010025"/>
          <p14:tracePt t="30733" x="8259763" y="3983038"/>
          <p14:tracePt t="30750" x="8251825" y="3973513"/>
          <p14:tracePt t="30766" x="8242300" y="3965575"/>
          <p14:tracePt t="30783" x="8197850" y="3938588"/>
          <p14:tracePt t="30800" x="8143875" y="3929063"/>
          <p14:tracePt t="30816" x="8081963" y="3919538"/>
          <p14:tracePt t="30833" x="7991475" y="3875088"/>
          <p14:tracePt t="30850" x="7885113" y="3867150"/>
          <p14:tracePt t="30867" x="7831138" y="3848100"/>
          <p14:tracePt t="30883" x="7777163" y="3840163"/>
          <p14:tracePt t="30900" x="7715250" y="3840163"/>
          <p14:tracePt t="30916" x="7661275" y="3840163"/>
          <p14:tracePt t="30933" x="7599363" y="3840163"/>
          <p14:tracePt t="30950" x="7518400" y="3840163"/>
          <p14:tracePt t="30966" x="7456488" y="3884613"/>
          <p14:tracePt t="30983" x="7412038" y="3894138"/>
          <p14:tracePt t="31000" x="7402513" y="3902075"/>
          <p14:tracePt t="31016" x="7348538" y="3929063"/>
          <p14:tracePt t="31034" x="7304088" y="3983038"/>
          <p14:tracePt t="31050" x="7286625" y="4027488"/>
          <p14:tracePt t="31067" x="7242175" y="4071938"/>
          <p14:tracePt t="31083" x="7215188" y="4108450"/>
          <p14:tracePt t="31100" x="7188200" y="4170363"/>
          <p14:tracePt t="31133" x="7170738" y="4205288"/>
          <p14:tracePt t="31150" x="7170738" y="4214813"/>
          <p14:tracePt t="31166" x="7170738" y="4224338"/>
          <p14:tracePt t="31183" x="7170738" y="4268788"/>
          <p14:tracePt t="31200" x="7188200" y="4286250"/>
          <p14:tracePt t="31216" x="7224713" y="4322763"/>
          <p14:tracePt t="31234" x="7242175" y="4340225"/>
          <p14:tracePt t="31250" x="7313613" y="4394200"/>
          <p14:tracePt t="31267" x="7340600" y="4402138"/>
          <p14:tracePt t="31283" x="7385050" y="4429125"/>
          <p14:tracePt t="31299" x="7419975" y="4446588"/>
          <p14:tracePt t="31316" x="7456488" y="4465638"/>
          <p14:tracePt t="31333" x="7491413" y="4465638"/>
          <p14:tracePt t="31349" x="7537450" y="4465638"/>
          <p14:tracePt t="31366" x="7581900" y="4465638"/>
          <p14:tracePt t="31383" x="7626350" y="4465638"/>
          <p14:tracePt t="31400" x="7643813" y="4465638"/>
          <p14:tracePt t="31416" x="7688263" y="4465638"/>
          <p14:tracePt t="31434" x="7705725" y="4465638"/>
          <p14:tracePt t="31450" x="7732713" y="4465638"/>
          <p14:tracePt t="31483" x="7742238" y="4465638"/>
          <p14:tracePt t="31500" x="7751763" y="4465638"/>
          <p14:tracePt t="31516" x="7759700" y="4465638"/>
          <p14:tracePt t="31533" x="7777163" y="4465638"/>
          <p14:tracePt t="31549" x="7796213" y="4465638"/>
          <p14:tracePt t="31577" x="7804150" y="4465638"/>
          <p14:tracePt t="31586" x="7813675" y="4465638"/>
          <p14:tracePt t="31600" x="7823200" y="4465638"/>
          <p14:tracePt t="31616" x="7858125" y="4465638"/>
          <p14:tracePt t="31633" x="7902575" y="4465638"/>
          <p14:tracePt t="31650" x="7956550" y="4465638"/>
          <p14:tracePt t="31667" x="7983538" y="4446588"/>
          <p14:tracePt t="31683" x="8018463" y="4429125"/>
          <p14:tracePt t="31700" x="8027988" y="4419600"/>
          <p14:tracePt t="31716" x="8054975" y="4394200"/>
          <p14:tracePt t="31733" x="8072438" y="4375150"/>
          <p14:tracePt t="31750" x="8081963" y="4367213"/>
          <p14:tracePt t="31766" x="8116888" y="4330700"/>
          <p14:tracePt t="31783" x="8126413" y="4303713"/>
          <p14:tracePt t="31800" x="8143875" y="4241800"/>
          <p14:tracePt t="31816" x="8153400" y="4197350"/>
          <p14:tracePt t="31834" x="8161338" y="4133850"/>
          <p14:tracePt t="31850" x="8180388" y="4108450"/>
          <p14:tracePt t="31867" x="8188325" y="4098925"/>
          <p14:tracePt t="31883" x="8188325" y="4062413"/>
          <p14:tracePt t="31899" x="8188325" y="4037013"/>
          <p14:tracePt t="31917" x="8188325" y="3990975"/>
          <p14:tracePt t="31933" x="8188325" y="3946525"/>
          <p14:tracePt t="31950" x="8188325" y="3929063"/>
          <p14:tracePt t="31966" x="8188325" y="3902075"/>
          <p14:tracePt t="31983" x="8188325" y="3875088"/>
          <p14:tracePt t="32001" x="8170863" y="3857625"/>
          <p14:tracePt t="32016" x="8126413" y="3813175"/>
          <p14:tracePt t="32033" x="8099425" y="3795713"/>
          <p14:tracePt t="32050" x="8001000" y="3751263"/>
          <p14:tracePt t="32067" x="7983538" y="3741738"/>
          <p14:tracePt t="32083" x="7939088" y="3741738"/>
          <p14:tracePt t="32099" x="7894638" y="3741738"/>
          <p14:tracePt t="32116" x="7831138" y="3741738"/>
          <p14:tracePt t="32133" x="7813675" y="3741738"/>
          <p14:tracePt t="32150" x="7777163" y="3741738"/>
          <p14:tracePt t="32166" x="7759700" y="3741738"/>
          <p14:tracePt t="32183" x="7751763" y="3741738"/>
          <p14:tracePt t="32200" x="7715250" y="3759200"/>
          <p14:tracePt t="32217" x="7697788" y="3768725"/>
          <p14:tracePt t="32233" x="7643813" y="3776663"/>
          <p14:tracePt t="32250" x="7616825" y="3795713"/>
          <p14:tracePt t="32267" x="7581900" y="3830638"/>
          <p14:tracePt t="32283" x="7545388" y="3848100"/>
          <p14:tracePt t="32300" x="7500938" y="3894138"/>
          <p14:tracePt t="32317" x="7483475" y="3919538"/>
          <p14:tracePt t="32333" x="7456488" y="3946525"/>
          <p14:tracePt t="32350" x="7429500" y="4000500"/>
          <p14:tracePt t="32367" x="7429500" y="4010025"/>
          <p14:tracePt t="32383" x="7419975" y="4044950"/>
          <p14:tracePt t="32400" x="7419975" y="4054475"/>
          <p14:tracePt t="32416" x="7412038" y="4098925"/>
          <p14:tracePt t="32434" x="7402513" y="4133850"/>
          <p14:tracePt t="32450" x="7402513" y="4152900"/>
          <p14:tracePt t="32467" x="7402513" y="4170363"/>
          <p14:tracePt t="32483" x="7402513" y="4197350"/>
          <p14:tracePt t="32499" x="7402513" y="4224338"/>
          <p14:tracePt t="32516" x="7402513" y="4276725"/>
          <p14:tracePt t="32533" x="7402513" y="4340225"/>
          <p14:tracePt t="32550" x="7439025" y="4411663"/>
          <p14:tracePt t="32566" x="7466013" y="4456113"/>
          <p14:tracePt t="32583" x="7500938" y="4500563"/>
          <p14:tracePt t="32600" x="7518400" y="4518025"/>
          <p14:tracePt t="32616" x="7554913" y="4581525"/>
          <p14:tracePt t="32634" x="7616825" y="4652963"/>
          <p14:tracePt t="32650" x="7643813" y="4687888"/>
          <p14:tracePt t="32667" x="7688263" y="4724400"/>
          <p14:tracePt t="32683" x="7697788" y="4732338"/>
          <p14:tracePt t="32700" x="7705725" y="4741863"/>
          <p14:tracePt t="32716" x="7724775" y="4751388"/>
          <p14:tracePt t="32733" x="7732713" y="4751388"/>
          <p14:tracePt t="32749" x="7777163" y="4751388"/>
          <p14:tracePt t="32767" x="7823200" y="4751388"/>
          <p14:tracePt t="32783" x="7840663" y="4751388"/>
          <p14:tracePt t="32800" x="7867650" y="4751388"/>
          <p14:tracePt t="32816" x="7894638" y="4751388"/>
          <p14:tracePt t="32834" x="7939088" y="4751388"/>
          <p14:tracePt t="32850" x="8018463" y="4751388"/>
          <p14:tracePt t="32867" x="8081963" y="4714875"/>
          <p14:tracePt t="32883" x="8161338" y="4670425"/>
          <p14:tracePt t="32899" x="8224838" y="4643438"/>
          <p14:tracePt t="32916" x="8277225" y="4625975"/>
          <p14:tracePt t="32933" x="8286750" y="4616450"/>
          <p14:tracePt t="32950" x="8304213" y="4589463"/>
          <p14:tracePt t="32967" x="8313738" y="4581525"/>
          <p14:tracePt t="32983" x="8340725" y="4562475"/>
          <p14:tracePt t="32999" x="8367713" y="4527550"/>
          <p14:tracePt t="33016" x="8375650" y="4500563"/>
          <p14:tracePt t="33034" x="8385175" y="4473575"/>
          <p14:tracePt t="33050" x="8385175" y="4429125"/>
          <p14:tracePt t="33067" x="8385175" y="4384675"/>
          <p14:tracePt t="33083" x="8385175" y="4303713"/>
          <p14:tracePt t="33099" x="8385175" y="4251325"/>
          <p14:tracePt t="33116" x="8385175" y="4152900"/>
          <p14:tracePt t="33133" x="8385175" y="4081463"/>
          <p14:tracePt t="33149" x="8358188" y="4017963"/>
          <p14:tracePt t="33167" x="8331200" y="3990975"/>
          <p14:tracePt t="33183" x="8296275" y="3938588"/>
          <p14:tracePt t="33200" x="8277225" y="3884613"/>
          <p14:tracePt t="33216" x="8224838" y="3840163"/>
          <p14:tracePt t="33234" x="8180388" y="3776663"/>
          <p14:tracePt t="33250" x="8143875" y="3751263"/>
          <p14:tracePt t="33267" x="8108950" y="3714750"/>
          <p14:tracePt t="33283" x="8045450" y="3687763"/>
          <p14:tracePt t="33299" x="7966075" y="3660775"/>
          <p14:tracePt t="33316" x="7902575" y="3652838"/>
          <p14:tracePt t="33333" x="7867650" y="3652838"/>
          <p14:tracePt t="33350" x="7804150" y="3652838"/>
          <p14:tracePt t="33366" x="7715250" y="3652838"/>
          <p14:tracePt t="33383" x="7616825" y="3652838"/>
          <p14:tracePt t="33399" x="7510463" y="3652838"/>
          <p14:tracePt t="33416" x="7419975" y="3705225"/>
          <p14:tracePt t="33434" x="7340600" y="3751263"/>
          <p14:tracePt t="33450" x="7215188" y="3857625"/>
          <p14:tracePt t="33467" x="7170738" y="3919538"/>
          <p14:tracePt t="33483" x="7134225" y="3973513"/>
          <p14:tracePt t="33500" x="7134225" y="3990975"/>
          <p14:tracePt t="33516" x="7126288" y="4027488"/>
          <p14:tracePt t="33533" x="7099300" y="4089400"/>
          <p14:tracePt t="33550" x="7099300" y="4160838"/>
          <p14:tracePt t="33567" x="7081838" y="4224338"/>
          <p14:tracePt t="33583" x="7081838" y="4286250"/>
          <p14:tracePt t="33599" x="7081838" y="4313238"/>
          <p14:tracePt t="33616" x="7081838" y="4340225"/>
          <p14:tracePt t="33633" x="7081838" y="4384675"/>
          <p14:tracePt t="33650" x="7116763" y="4491038"/>
          <p14:tracePt t="33667" x="7188200" y="4572000"/>
          <p14:tracePt t="33683" x="7251700" y="4633913"/>
          <p14:tracePt t="33699" x="7348538" y="4697413"/>
          <p14:tracePt t="33716" x="7429500" y="4732338"/>
          <p14:tracePt t="33733" x="7491413" y="4741863"/>
          <p14:tracePt t="33750" x="7537450" y="4759325"/>
          <p14:tracePt t="33766" x="7608888" y="4759325"/>
          <p14:tracePt t="33783" x="7705725" y="4759325"/>
          <p14:tracePt t="33800" x="7759700" y="4759325"/>
          <p14:tracePt t="33816" x="7823200" y="4759325"/>
          <p14:tracePt t="33834" x="7929563" y="4768850"/>
          <p14:tracePt t="33850" x="7947025" y="4768850"/>
          <p14:tracePt t="33867" x="7974013" y="4768850"/>
          <p14:tracePt t="33883" x="8018463" y="4768850"/>
          <p14:tracePt t="33900" x="8054975" y="4768850"/>
          <p14:tracePt t="33916" x="8089900" y="4768850"/>
          <p14:tracePt t="33933" x="8143875" y="4751388"/>
          <p14:tracePt t="33949" x="8170863" y="4732338"/>
          <p14:tracePt t="33966" x="8197850" y="4714875"/>
          <p14:tracePt t="33983" x="8224838" y="4687888"/>
          <p14:tracePt t="34000" x="8259763" y="4608513"/>
          <p14:tracePt t="34016" x="8296275" y="4545013"/>
          <p14:tracePt t="34034" x="8340725" y="4483100"/>
          <p14:tracePt t="34050" x="8348663" y="4394200"/>
          <p14:tracePt t="34067" x="8348663" y="4375150"/>
          <p14:tracePt t="34083" x="8348663" y="4367213"/>
          <p14:tracePt t="34100" x="8348663" y="4357688"/>
          <p14:tracePt t="34133" x="8348663" y="4330700"/>
          <p14:tracePt t="34153" x="8348663" y="4322763"/>
          <p14:tracePt t="34166" x="8348663" y="4313238"/>
          <p14:tracePt t="34183" x="8340725" y="4303713"/>
          <p14:tracePt t="34202" x="8331200" y="4295775"/>
          <p14:tracePt t="34226" x="8323263" y="4286250"/>
          <p14:tracePt t="34370" x="8304213" y="4276725"/>
          <p14:tracePt t="34386" x="8296275" y="4276725"/>
          <p14:tracePt t="34402" x="8286750" y="4276725"/>
          <p14:tracePt t="34418" x="8269288" y="4276725"/>
          <p14:tracePt t="34434" x="8215313" y="4276725"/>
          <p14:tracePt t="34450" x="8170863" y="4295775"/>
          <p14:tracePt t="34458" x="8161338" y="4303713"/>
          <p14:tracePt t="34467" x="8126413" y="4313238"/>
          <p14:tracePt t="34483" x="8081963" y="4340225"/>
          <p14:tracePt t="34499" x="7966075" y="4367213"/>
          <p14:tracePt t="34516" x="7867650" y="4411663"/>
          <p14:tracePt t="34533" x="7759700" y="4411663"/>
          <p14:tracePt t="34549" x="7634288" y="4419600"/>
          <p14:tracePt t="34566" x="7562850" y="4419600"/>
          <p14:tracePt t="34583" x="7518400" y="4419600"/>
          <p14:tracePt t="34599" x="7491413" y="4419600"/>
          <p14:tracePt t="34616" x="7483475" y="4419600"/>
          <p14:tracePt t="34633" x="7446963" y="4411663"/>
          <p14:tracePt t="34650" x="7429500" y="4402138"/>
          <p14:tracePt t="34667" x="7375525" y="4384675"/>
          <p14:tracePt t="34683" x="7331075" y="4375150"/>
          <p14:tracePt t="34699" x="7269163" y="4348163"/>
          <p14:tracePt t="34716" x="7259638" y="4340225"/>
          <p14:tracePt t="34733" x="7215188" y="4330700"/>
          <p14:tracePt t="34749" x="7153275" y="4313238"/>
          <p14:tracePt t="34766" x="7089775" y="4313238"/>
          <p14:tracePt t="34783" x="7045325" y="4295775"/>
          <p14:tracePt t="34858" x="7037388" y="4286250"/>
          <p14:tracePt t="34890" x="7037388" y="4276725"/>
          <p14:tracePt t="34914" x="7037388" y="4241800"/>
          <p14:tracePt t="34938" x="7045325" y="4241800"/>
          <p14:tracePt t="34946" x="7054850" y="4224338"/>
          <p14:tracePt t="34962" x="7081838" y="4224338"/>
          <p14:tracePt t="34970" x="7108825" y="4214813"/>
          <p14:tracePt t="35002" x="7116763" y="4205288"/>
          <p14:tracePt t="35610" x="7153275" y="4205288"/>
          <p14:tracePt t="35618" x="7170738" y="4179888"/>
          <p14:tracePt t="35626" x="7251700" y="4160838"/>
          <p14:tracePt t="35635" x="7304088" y="4160838"/>
          <p14:tracePt t="35650" x="7446963" y="4133850"/>
          <p14:tracePt t="35667" x="7680325" y="4062413"/>
          <p14:tracePt t="35683" x="7885113" y="4000500"/>
          <p14:tracePt t="35699" x="8062913" y="3929063"/>
          <p14:tracePt t="35716" x="8232775" y="3848100"/>
          <p14:tracePt t="35733" x="8367713" y="3795713"/>
          <p14:tracePt t="35749" x="8412163" y="3759200"/>
          <p14:tracePt t="35766" x="8439150" y="3751263"/>
          <p14:tracePt t="35818" x="8466138" y="3741738"/>
          <p14:tracePt t="35898" x="8474075" y="3732213"/>
          <p14:tracePt t="35906" x="8474075" y="3714750"/>
          <p14:tracePt t="35916" x="8474075" y="3705225"/>
          <p14:tracePt t="35933" x="8466138" y="3697288"/>
          <p14:tracePt t="35949" x="8412163" y="3660775"/>
          <p14:tracePt t="35966" x="8367713" y="3652838"/>
          <p14:tracePt t="35983" x="8296275" y="3643313"/>
          <p14:tracePt t="35999" x="8242300" y="3643313"/>
          <p14:tracePt t="36016" x="8197850" y="3625850"/>
          <p14:tracePt t="36034" x="8170863" y="3625850"/>
          <p14:tracePt t="36050" x="8143875" y="3625850"/>
          <p14:tracePt t="36066" x="8126413" y="3625850"/>
          <p14:tracePt t="36539" x="8116888" y="3652838"/>
          <p14:tracePt t="36547" x="8116888" y="3697288"/>
          <p14:tracePt t="36554" x="8116888" y="3751263"/>
          <p14:tracePt t="36566" x="8116888" y="3822700"/>
          <p14:tracePt t="36583" x="8116888" y="3946525"/>
          <p14:tracePt t="36599" x="8116888" y="4071938"/>
          <p14:tracePt t="36616" x="8116888" y="4197350"/>
          <p14:tracePt t="36633" x="8116888" y="4286250"/>
          <p14:tracePt t="36650" x="8072438" y="4419600"/>
          <p14:tracePt t="36667" x="8072438" y="4483100"/>
          <p14:tracePt t="36683" x="8062913" y="4527550"/>
          <p14:tracePt t="36699" x="8062913" y="4545013"/>
          <p14:tracePt t="36716" x="8054975" y="4598988"/>
          <p14:tracePt t="36733" x="8037513" y="4633913"/>
          <p14:tracePt t="36749" x="8037513" y="4652963"/>
          <p14:tracePt t="36766" x="8027988" y="4670425"/>
          <p14:tracePt t="36783" x="8018463" y="4705350"/>
          <p14:tracePt t="36799" x="8010525" y="4724400"/>
          <p14:tracePt t="36816" x="8010525" y="4732338"/>
          <p14:tracePt t="36833" x="8010525" y="4751388"/>
          <p14:tracePt t="36849" x="8010525" y="4759325"/>
          <p14:tracePt t="36867" x="8010525" y="4786313"/>
          <p14:tracePt t="36883" x="7991475" y="4822825"/>
          <p14:tracePt t="36899" x="7991475" y="4840288"/>
          <p14:tracePt t="36916" x="7991475" y="4857750"/>
          <p14:tracePt t="37506" x="8001000" y="4867275"/>
          <p14:tracePt t="37514" x="8010525" y="4867275"/>
          <p14:tracePt t="37522" x="8027988" y="4857750"/>
          <p14:tracePt t="37533" x="8081963" y="4857750"/>
          <p14:tracePt t="37549" x="8251825" y="4857750"/>
          <p14:tracePt t="37566" x="8420100" y="4857750"/>
          <p14:tracePt t="37583" x="8609013" y="4857750"/>
          <p14:tracePt t="37600" x="8786813" y="4848225"/>
          <p14:tracePt t="37616" x="9010650" y="4813300"/>
          <p14:tracePt t="37633" x="9126538" y="4768850"/>
          <p14:tracePt t="37649" x="9161463" y="4768850"/>
          <p14:tracePt t="37699" x="9170988" y="4759325"/>
          <p14:tracePt t="37898" x="9161463" y="4759325"/>
          <p14:tracePt t="37914" x="9153525" y="4759325"/>
          <p14:tracePt t="37922" x="9144000" y="4759325"/>
          <p14:tracePt t="37933" x="9134475" y="4759325"/>
          <p14:tracePt t="37949" x="9109075" y="4759325"/>
          <p14:tracePt t="37966" x="9082088" y="4759325"/>
          <p14:tracePt t="37983" x="9072563" y="4759325"/>
          <p14:tracePt t="37999" x="9055100" y="4759325"/>
          <p14:tracePt t="38042" x="9028113" y="4759325"/>
          <p14:tracePt t="38051" x="9010650" y="4759325"/>
          <p14:tracePt t="38066" x="8991600" y="4741863"/>
          <p14:tracePt t="38083" x="8947150" y="4741863"/>
          <p14:tracePt t="38099" x="8929688" y="4741863"/>
          <p14:tracePt t="38116" x="8920163" y="4732338"/>
          <p14:tracePt t="38154" x="8912225" y="4724400"/>
          <p14:tracePt t="38166" x="8902700" y="4724400"/>
          <p14:tracePt t="38182" x="8894763" y="4724400"/>
          <p14:tracePt t="38714" x="8902700" y="4724400"/>
          <p14:tracePt t="38722" x="8912225" y="4724400"/>
          <p14:tracePt t="38733" x="8939213" y="4724400"/>
          <p14:tracePt t="38750" x="8991600" y="4724400"/>
          <p14:tracePt t="38766" x="9018588" y="4724400"/>
          <p14:tracePt t="38783" x="9028113" y="4724400"/>
          <p14:tracePt t="38799" x="9045575" y="4724400"/>
          <p14:tracePt t="38946" x="9055100" y="4724400"/>
          <p14:tracePt t="38954" x="9072563" y="4724400"/>
          <p14:tracePt t="38966" x="9082088" y="4724400"/>
          <p14:tracePt t="38982" x="9117013" y="4724400"/>
          <p14:tracePt t="38999" x="9161463" y="4724400"/>
          <p14:tracePt t="39016" x="9188450" y="4724400"/>
          <p14:tracePt t="39033" x="9232900" y="4724400"/>
          <p14:tracePt t="39050" x="9296400" y="4724400"/>
          <p14:tracePt t="39066" x="9348788" y="4724400"/>
          <p14:tracePt t="39083" x="9385300" y="4724400"/>
          <p14:tracePt t="39154" x="9394825" y="4724400"/>
          <p14:tracePt t="39226" x="9402763" y="4724400"/>
          <p14:tracePt t="39290" x="9412288" y="4714875"/>
          <p14:tracePt t="39322" x="9439275" y="4705350"/>
          <p14:tracePt t="39338" x="9447213" y="4705350"/>
          <p14:tracePt t="39346" x="9456738" y="4705350"/>
          <p14:tracePt t="39354" x="9466263" y="4697413"/>
          <p14:tracePt t="39370" x="9491663" y="4670425"/>
          <p14:tracePt t="39402" x="9501188" y="4660900"/>
          <p14:tracePt t="39434" x="9510713" y="4652963"/>
          <p14:tracePt t="39450" x="9518650" y="4643438"/>
          <p14:tracePt t="39458" x="9537700" y="4643438"/>
          <p14:tracePt t="39467" x="9563100" y="4616450"/>
          <p14:tracePt t="39490" x="9572625" y="4608513"/>
          <p14:tracePt t="39834" x="9572625" y="4598988"/>
          <p14:tracePt t="39842" x="9563100" y="4598988"/>
          <p14:tracePt t="39851" x="9545638" y="4598988"/>
          <p14:tracePt t="39867" x="9483725" y="4598988"/>
          <p14:tracePt t="39883" x="9394825" y="4581525"/>
          <p14:tracePt t="39899" x="9296400" y="4554538"/>
          <p14:tracePt t="39916" x="9144000" y="4537075"/>
          <p14:tracePt t="39933" x="8920163" y="4518025"/>
          <p14:tracePt t="39949" x="8804275" y="4473575"/>
          <p14:tracePt t="39966" x="8715375" y="4446588"/>
          <p14:tracePt t="39983" x="8688388" y="4446588"/>
          <p14:tracePt t="40016" x="8680450" y="4438650"/>
          <p14:tracePt t="40033" x="8643938" y="4402138"/>
          <p14:tracePt t="40049" x="8634413" y="4394200"/>
          <p14:tracePt t="40066" x="8626475" y="4375150"/>
          <p14:tracePt t="40082" x="8616950" y="4367213"/>
          <p14:tracePt t="40099" x="8609013" y="4340225"/>
          <p14:tracePt t="40116" x="8589963" y="4330700"/>
          <p14:tracePt t="40133" x="8562975" y="4313238"/>
          <p14:tracePt t="40149" x="8545513" y="4295775"/>
          <p14:tracePt t="40166" x="8501063" y="4286250"/>
          <p14:tracePt t="40218" x="8483600" y="4286250"/>
          <p14:tracePt t="40226" x="8474075" y="4276725"/>
          <p14:tracePt t="40249" x="8474075" y="4268788"/>
          <p14:tracePt t="40282" x="8466138" y="4259263"/>
          <p14:tracePt t="40306" x="8466138" y="4251325"/>
          <p14:tracePt t="40858" x="8466138" y="4232275"/>
          <p14:tracePt t="40866" x="8466138" y="4224338"/>
          <p14:tracePt t="40874" x="8491538" y="4214813"/>
          <p14:tracePt t="40883" x="8501063" y="4205288"/>
          <p14:tracePt t="40899" x="8572500" y="4187825"/>
          <p14:tracePt t="40916" x="8626475" y="4133850"/>
          <p14:tracePt t="40933" x="8688388" y="4108450"/>
          <p14:tracePt t="40949" x="8769350" y="4054475"/>
          <p14:tracePt t="40966" x="8858250" y="4000500"/>
          <p14:tracePt t="40982" x="8939213" y="3956050"/>
          <p14:tracePt t="40999" x="9018588" y="3919538"/>
          <p14:tracePt t="41016" x="9117013" y="3848100"/>
          <p14:tracePt t="41032" x="9180513" y="3822700"/>
          <p14:tracePt t="41050" x="9251950" y="3786188"/>
          <p14:tracePt t="41066" x="9269413" y="3768725"/>
          <p14:tracePt t="41122" x="9286875" y="3759200"/>
          <p14:tracePt t="41130" x="9296400" y="3751263"/>
          <p14:tracePt t="41146" x="9304338" y="3751263"/>
          <p14:tracePt t="41154" x="9313863" y="3732213"/>
          <p14:tracePt t="42402" x="9313863" y="3741738"/>
          <p14:tracePt t="42410" x="9313863" y="3759200"/>
          <p14:tracePt t="42418" x="9313863" y="3795713"/>
          <p14:tracePt t="42433" x="9313863" y="3867150"/>
          <p14:tracePt t="42450" x="9331325" y="4098925"/>
          <p14:tracePt t="42466" x="9348788" y="4241800"/>
          <p14:tracePt t="42482" x="9358313" y="4303713"/>
          <p14:tracePt t="42499" x="9358313" y="4367213"/>
          <p14:tracePt t="42516" x="9385300" y="4429125"/>
          <p14:tracePt t="42532" x="9385300" y="4473575"/>
          <p14:tracePt t="42549" x="9385300" y="4537075"/>
          <p14:tracePt t="42566" x="9385300" y="4598988"/>
          <p14:tracePt t="42582" x="9385300" y="4616450"/>
          <p14:tracePt t="42599" x="9385300" y="4660900"/>
          <p14:tracePt t="42616" x="9385300" y="4679950"/>
          <p14:tracePt t="42632" x="9385300" y="4687888"/>
          <p14:tracePt t="42650" x="9385300" y="4714875"/>
          <p14:tracePt t="42667" x="9385300" y="4732338"/>
          <p14:tracePt t="42699" x="9385300" y="4768850"/>
          <p14:tracePt t="42716" x="9385300" y="4786313"/>
          <p14:tracePt t="44194" x="9375775" y="4795838"/>
          <p14:tracePt t="44202" x="9348788" y="4795838"/>
          <p14:tracePt t="44210" x="9340850" y="4795838"/>
          <p14:tracePt t="44218" x="9323388" y="4795838"/>
          <p14:tracePt t="44232" x="9277350" y="4795838"/>
          <p14:tracePt t="44250" x="9215438" y="4795838"/>
          <p14:tracePt t="44266" x="9170988" y="4795838"/>
          <p14:tracePt t="44283" x="9144000" y="4795838"/>
          <p14:tracePt t="44299" x="9117013" y="4803775"/>
          <p14:tracePt t="44315" x="9090025" y="4803775"/>
          <p14:tracePt t="44333" x="9045575" y="4830763"/>
          <p14:tracePt t="44349" x="9037638" y="4830763"/>
          <p14:tracePt t="44366" x="8991600" y="4840288"/>
          <p14:tracePt t="44382" x="8956675" y="4848225"/>
          <p14:tracePt t="44399" x="8939213" y="4848225"/>
          <p14:tracePt t="44416" x="8894763" y="4867275"/>
          <p14:tracePt t="44432" x="8867775" y="4884738"/>
          <p14:tracePt t="44449" x="8823325" y="4902200"/>
          <p14:tracePt t="44466" x="8769350" y="4919663"/>
          <p14:tracePt t="44483" x="8705850" y="4973638"/>
          <p14:tracePt t="44499" x="8670925" y="5027613"/>
          <p14:tracePt t="44516" x="8609013" y="5089525"/>
          <p14:tracePt t="44532" x="8572500" y="5099050"/>
          <p14:tracePt t="44549" x="8528050" y="5099050"/>
          <p14:tracePt t="44566" x="8518525" y="5099050"/>
          <p14:tracePt t="44858" x="8518525" y="5089525"/>
          <p14:tracePt t="44866" x="8510588" y="5072063"/>
          <p14:tracePt t="44874" x="8429625" y="5062538"/>
          <p14:tracePt t="44883" x="8394700" y="5045075"/>
          <p14:tracePt t="44899" x="8296275" y="4991100"/>
          <p14:tracePt t="44915" x="8161338" y="4902200"/>
          <p14:tracePt t="44932" x="7966075" y="4759325"/>
          <p14:tracePt t="44949" x="7777163" y="4660900"/>
          <p14:tracePt t="44966" x="7589838" y="4554538"/>
          <p14:tracePt t="44982" x="7446963" y="4491038"/>
          <p14:tracePt t="44999" x="7269163" y="4429125"/>
          <p14:tracePt t="45016" x="7072313" y="4375150"/>
          <p14:tracePt t="45032" x="6796088" y="4303713"/>
          <p14:tracePt t="45050" x="6438900" y="4143375"/>
          <p14:tracePt t="45066" x="6296025" y="4081463"/>
          <p14:tracePt t="45082" x="6269038" y="4062413"/>
          <p14:tracePt t="45099" x="6242050" y="4062413"/>
          <p14:tracePt t="45116" x="6197600" y="4062413"/>
          <p14:tracePt t="45133" x="6134100" y="4062413"/>
          <p14:tracePt t="45149" x="6045200" y="4062413"/>
          <p14:tracePt t="45166" x="5919788" y="4062413"/>
          <p14:tracePt t="45182" x="5840413" y="4062413"/>
          <p14:tracePt t="45199" x="5759450" y="4062413"/>
          <p14:tracePt t="45216" x="5732463" y="4062413"/>
          <p14:tracePt t="45232" x="5715000" y="4062413"/>
          <p14:tracePt t="45250" x="5562600" y="4062413"/>
          <p14:tracePt t="45266" x="5510213" y="4062413"/>
          <p14:tracePt t="45267" x="5394325" y="4089400"/>
          <p14:tracePt t="45283" x="5224463" y="4205288"/>
          <p14:tracePt t="45299" x="5143500" y="4276725"/>
          <p14:tracePt t="45316" x="5126038" y="4340225"/>
          <p14:tracePt t="45332" x="5126038" y="4367213"/>
          <p14:tracePt t="45349" x="5160963" y="4375150"/>
          <p14:tracePt t="45366" x="5224463" y="4340225"/>
          <p14:tracePt t="45610" x="5214938" y="4340225"/>
          <p14:tracePt t="45666" x="5205413" y="4340225"/>
          <p14:tracePt t="45674" x="5197475" y="4340225"/>
          <p14:tracePt t="45683" x="5180013" y="4340225"/>
          <p14:tracePt t="45699" x="5143500" y="4340225"/>
          <p14:tracePt t="45716" x="5089525" y="4340225"/>
          <p14:tracePt t="45732" x="4973638" y="4348163"/>
          <p14:tracePt t="45749" x="4867275" y="4375150"/>
          <p14:tracePt t="45765" x="4714875" y="4375150"/>
          <p14:tracePt t="45782" x="4608513" y="4375150"/>
          <p14:tracePt t="45800" x="4518025" y="4375150"/>
          <p14:tracePt t="45816" x="4456113" y="4375150"/>
          <p14:tracePt t="45832" x="4348163" y="4367213"/>
          <p14:tracePt t="45850" x="4187825" y="4340225"/>
          <p14:tracePt t="45866" x="4054475" y="4313238"/>
          <p14:tracePt t="45883" x="3902075" y="4295775"/>
          <p14:tracePt t="45899" x="3705225" y="4276725"/>
          <p14:tracePt t="45916" x="3509963" y="4276725"/>
          <p14:tracePt t="45932" x="3357563" y="4268788"/>
          <p14:tracePt t="45949" x="3286125" y="4268788"/>
          <p14:tracePt t="45966" x="3179763" y="4268788"/>
          <p14:tracePt t="45982" x="3098800" y="4268788"/>
          <p14:tracePt t="45999" x="3027363" y="4268788"/>
          <p14:tracePt t="46016" x="2938463" y="4295775"/>
          <p14:tracePt t="46032" x="2830513" y="4322763"/>
          <p14:tracePt t="46050" x="2697163" y="4367213"/>
          <p14:tracePt t="46066" x="2544763" y="4411663"/>
          <p14:tracePt t="46083" x="2384425" y="4473575"/>
          <p14:tracePt t="46099" x="2286000" y="4518025"/>
          <p14:tracePt t="46116" x="2187575" y="4562475"/>
          <p14:tracePt t="46132" x="2089150" y="4633913"/>
          <p14:tracePt t="46149" x="2036763" y="4697413"/>
          <p14:tracePt t="46166" x="2000250" y="4751388"/>
          <p14:tracePt t="46182" x="1965325" y="4803775"/>
          <p14:tracePt t="46199" x="1938338" y="4884738"/>
          <p14:tracePt t="46216" x="1901825" y="4965700"/>
          <p14:tracePt t="46232" x="1884363" y="5037138"/>
          <p14:tracePt t="46250" x="1884363" y="5170488"/>
          <p14:tracePt t="46266" x="1884363" y="5259388"/>
          <p14:tracePt t="46283" x="1919288" y="5357813"/>
          <p14:tracePt t="46299" x="1973263" y="5456238"/>
          <p14:tracePt t="46315" x="2009775" y="5518150"/>
          <p14:tracePt t="46333" x="2081213" y="5616575"/>
          <p14:tracePt t="46349" x="2187575" y="5741988"/>
          <p14:tracePt t="46366" x="2268538" y="5795963"/>
          <p14:tracePt t="46382" x="2411413" y="5884863"/>
          <p14:tracePt t="46399" x="2517775" y="5965825"/>
          <p14:tracePt t="46416" x="2660650" y="6037263"/>
          <p14:tracePt t="46433" x="2884488" y="6108700"/>
          <p14:tracePt t="46449" x="3108325" y="6161088"/>
          <p14:tracePt t="46466" x="3438525" y="6232525"/>
          <p14:tracePt t="46483" x="3581400" y="6251575"/>
          <p14:tracePt t="46499" x="3741738" y="6276975"/>
          <p14:tracePt t="46515" x="3911600" y="6313488"/>
          <p14:tracePt t="46533" x="4160838" y="6330950"/>
          <p14:tracePt t="46549" x="4402138" y="6384925"/>
          <p14:tracePt t="46566" x="4598988" y="6402388"/>
          <p14:tracePt t="46582" x="4786313" y="6446838"/>
          <p14:tracePt t="46599" x="4875213" y="6473825"/>
          <p14:tracePt t="46616" x="4973638" y="6527800"/>
          <p14:tracePt t="46632" x="5045075" y="6537325"/>
          <p14:tracePt t="46650" x="5116513" y="6554788"/>
          <p14:tracePt t="46666" x="5276850" y="6554788"/>
          <p14:tracePt t="46683" x="5419725" y="6554788"/>
          <p14:tracePt t="46699" x="5697538" y="6500813"/>
          <p14:tracePt t="46716" x="5875338" y="6438900"/>
          <p14:tracePt t="46732" x="5991225" y="6402388"/>
          <p14:tracePt t="46749" x="6099175" y="6357938"/>
          <p14:tracePt t="46766" x="6143625" y="6348413"/>
          <p14:tracePt t="46782" x="6224588" y="6296025"/>
          <p14:tracePt t="46799" x="6323013" y="6215063"/>
          <p14:tracePt t="46815" x="6375400" y="6143625"/>
          <p14:tracePt t="46832" x="6429375" y="6054725"/>
          <p14:tracePt t="46849" x="6473825" y="5938838"/>
          <p14:tracePt t="46866" x="6483350" y="5840413"/>
          <p14:tracePt t="46883" x="6491288" y="5768975"/>
          <p14:tracePt t="46899" x="6491288" y="5643563"/>
          <p14:tracePt t="46915" x="6491288" y="5545138"/>
          <p14:tracePt t="46932" x="6491288" y="5473700"/>
          <p14:tracePt t="46949" x="6473825" y="5375275"/>
          <p14:tracePt t="46965" x="6419850" y="5276850"/>
          <p14:tracePt t="46982" x="6384925" y="5205413"/>
          <p14:tracePt t="46999" x="6340475" y="5153025"/>
          <p14:tracePt t="47016" x="6259513" y="5089525"/>
          <p14:tracePt t="47032" x="6188075" y="5037138"/>
          <p14:tracePt t="47050" x="6108700" y="4991100"/>
          <p14:tracePt t="47066" x="5938838" y="4938713"/>
          <p14:tracePt t="47083" x="5786438" y="4894263"/>
          <p14:tracePt t="47099" x="5634038" y="4875213"/>
          <p14:tracePt t="47115" x="5483225" y="4848225"/>
          <p14:tracePt t="47132" x="5348288" y="4795838"/>
          <p14:tracePt t="47149" x="5286375" y="4786313"/>
          <p14:tracePt t="47166" x="5197475" y="4741863"/>
          <p14:tracePt t="47182" x="5133975" y="4732338"/>
          <p14:tracePt t="47199" x="5000625" y="4705350"/>
          <p14:tracePt t="47216" x="4875213" y="4705350"/>
          <p14:tracePt t="47232" x="4741863" y="4670425"/>
          <p14:tracePt t="47250" x="4581525" y="4643438"/>
          <p14:tracePt t="47266" x="4491038" y="4608513"/>
          <p14:tracePt t="47283" x="4384675" y="4589463"/>
          <p14:tracePt t="47299" x="4295775" y="4581525"/>
          <p14:tracePt t="47316" x="4187825" y="4581525"/>
          <p14:tracePt t="47333" x="4062413" y="4562475"/>
          <p14:tracePt t="47349" x="3938588" y="4562475"/>
          <p14:tracePt t="47365" x="3786188" y="4562475"/>
          <p14:tracePt t="47382" x="3660775" y="4562475"/>
          <p14:tracePt t="47399" x="3536950" y="4562475"/>
          <p14:tracePt t="47416" x="3465513" y="4562475"/>
          <p14:tracePt t="47432" x="3402013" y="4562475"/>
          <p14:tracePt t="47449" x="3313113" y="4562475"/>
          <p14:tracePt t="47466" x="3160713" y="4562475"/>
          <p14:tracePt t="47483" x="3062288" y="4589463"/>
          <p14:tracePt t="47499" x="2973388" y="4608513"/>
          <p14:tracePt t="47515" x="2894013" y="4633913"/>
          <p14:tracePt t="47532" x="2813050" y="4660900"/>
          <p14:tracePt t="47549" x="2751138" y="4687888"/>
          <p14:tracePt t="47566" x="2670175" y="4697413"/>
          <p14:tracePt t="47582" x="2581275" y="4751388"/>
          <p14:tracePt t="47599" x="2527300" y="4776788"/>
          <p14:tracePt t="47615" x="2482850" y="4803775"/>
          <p14:tracePt t="47632" x="2446338" y="4822825"/>
          <p14:tracePt t="47649" x="2419350" y="4857750"/>
          <p14:tracePt t="47666" x="2339975" y="4929188"/>
          <p14:tracePt t="47683" x="2276475" y="5000625"/>
          <p14:tracePt t="47699" x="2224088" y="5045075"/>
          <p14:tracePt t="47715" x="2187575" y="5099050"/>
          <p14:tracePt t="47732" x="2187575" y="5108575"/>
          <p14:tracePt t="47765" x="2179638" y="5116513"/>
          <p14:tracePt t="47782" x="2179638" y="5160963"/>
          <p14:tracePt t="47799" x="2179638" y="5214938"/>
          <p14:tracePt t="47816" x="2179638" y="5259388"/>
          <p14:tracePt t="47832" x="2179638" y="5286375"/>
          <p14:tracePt t="47850" x="2197100" y="5348288"/>
          <p14:tracePt t="47866" x="2232025" y="5429250"/>
          <p14:tracePt t="47883" x="2268538" y="5510213"/>
          <p14:tracePt t="47899" x="2339975" y="5581650"/>
          <p14:tracePt t="47915" x="2411413" y="5661025"/>
          <p14:tracePt t="47932" x="2527300" y="5724525"/>
          <p14:tracePt t="47949" x="2616200" y="5751513"/>
          <p14:tracePt t="47965" x="2724150" y="5813425"/>
          <p14:tracePt t="47982" x="2786063" y="5830888"/>
          <p14:tracePt t="47999" x="2840038" y="5875338"/>
          <p14:tracePt t="48016" x="2894013" y="5884863"/>
          <p14:tracePt t="48032" x="2990850" y="5894388"/>
          <p14:tracePt t="48049" x="3098800" y="5919788"/>
          <p14:tracePt t="48066" x="3482975" y="5919788"/>
          <p14:tracePt t="48083" x="3822700" y="5946775"/>
          <p14:tracePt t="48099" x="4081463" y="5946775"/>
          <p14:tracePt t="48116" x="4259263" y="5973763"/>
          <p14:tracePt t="48132" x="4367213" y="6000750"/>
          <p14:tracePt t="48149" x="4429125" y="6000750"/>
          <p14:tracePt t="48166" x="4465638" y="6000750"/>
          <p14:tracePt t="48182" x="4483100" y="6000750"/>
          <p14:tracePt t="48199" x="4537075" y="6000750"/>
          <p14:tracePt t="48216" x="4598988" y="6000750"/>
          <p14:tracePt t="48232" x="4660900" y="5983288"/>
          <p14:tracePt t="48250" x="4741863" y="5973763"/>
          <p14:tracePt t="48266" x="4795838" y="5973763"/>
          <p14:tracePt t="48283" x="4875213" y="5929313"/>
          <p14:tracePt t="48299" x="4919663" y="5911850"/>
          <p14:tracePt t="48316" x="4991100" y="5867400"/>
          <p14:tracePt t="48332" x="5045075" y="5857875"/>
          <p14:tracePt t="48349" x="5099050" y="5848350"/>
          <p14:tracePt t="48365" x="5143500" y="5813425"/>
          <p14:tracePt t="48382" x="5180013" y="5803900"/>
          <p14:tracePt t="48399" x="5197475" y="5803900"/>
          <p14:tracePt t="48415" x="5241925" y="5803900"/>
          <p14:tracePt t="48432" x="5259388" y="5803900"/>
          <p14:tracePt t="48449" x="5295900" y="5803900"/>
          <p14:tracePt t="48466" x="5322888" y="5786438"/>
          <p14:tracePt t="48483" x="5419725" y="5759450"/>
          <p14:tracePt t="48499" x="5510213" y="5732463"/>
          <p14:tracePt t="48515" x="5670550" y="5688013"/>
          <p14:tracePt t="48532" x="5830888" y="5643563"/>
          <p14:tracePt t="48549" x="5946775" y="5599113"/>
          <p14:tracePt t="48566" x="6027738" y="5527675"/>
          <p14:tracePt t="48582" x="6116638" y="5473700"/>
          <p14:tracePt t="48599" x="6170613" y="5411788"/>
          <p14:tracePt t="48615" x="6197600" y="5357813"/>
          <p14:tracePt t="48632" x="6224588" y="5322888"/>
          <p14:tracePt t="48649" x="6232525" y="5276850"/>
          <p14:tracePt t="48666" x="6242050" y="5187950"/>
          <p14:tracePt t="48683" x="6242050" y="5153025"/>
          <p14:tracePt t="48699" x="6242050" y="5108575"/>
          <p14:tracePt t="48715" x="6242050" y="5072063"/>
          <p14:tracePt t="48732" x="6242050" y="5045075"/>
          <p14:tracePt t="48749" x="6205538" y="5010150"/>
          <p14:tracePt t="48766" x="6180138" y="4991100"/>
          <p14:tracePt t="48782" x="6089650" y="4929188"/>
          <p14:tracePt t="48799" x="6000750" y="4894263"/>
          <p14:tracePt t="48816" x="5902325" y="4848225"/>
          <p14:tracePt t="48832" x="5741988" y="4803775"/>
          <p14:tracePt t="48849" x="5589588" y="4786313"/>
          <p14:tracePt t="48866" x="5384800" y="4759325"/>
          <p14:tracePt t="48883" x="5251450" y="4724400"/>
          <p14:tracePt t="48900" x="5081588" y="4697413"/>
          <p14:tracePt t="48915" x="4973638" y="4697413"/>
          <p14:tracePt t="48932" x="4795838" y="4643438"/>
          <p14:tracePt t="48949" x="4616450" y="4625975"/>
          <p14:tracePt t="48965" x="4419600" y="4616450"/>
          <p14:tracePt t="48982" x="4241800" y="4562475"/>
          <p14:tracePt t="48999" x="4116388" y="4545013"/>
          <p14:tracePt t="49016" x="3938588" y="4537075"/>
          <p14:tracePt t="49032" x="3786188" y="4518025"/>
          <p14:tracePt t="49049" x="3581400" y="4483100"/>
          <p14:tracePt t="49066" x="3259138" y="4465638"/>
          <p14:tracePt t="49083" x="3044825" y="4465638"/>
          <p14:tracePt t="49099" x="2874963" y="4465638"/>
          <p14:tracePt t="49115" x="2768600" y="4465638"/>
          <p14:tracePt t="49132" x="2687638" y="4483100"/>
          <p14:tracePt t="49149" x="2608263" y="4510088"/>
          <p14:tracePt t="49165" x="2554288" y="4545013"/>
          <p14:tracePt t="49182" x="2500313" y="4572000"/>
          <p14:tracePt t="49199" x="2446338" y="4608513"/>
          <p14:tracePt t="49215" x="2384425" y="4652963"/>
          <p14:tracePt t="49232" x="2330450" y="4714875"/>
          <p14:tracePt t="49249" x="2286000" y="4795838"/>
          <p14:tracePt t="49266" x="2224088" y="4884738"/>
          <p14:tracePt t="49283" x="2187575" y="4946650"/>
          <p14:tracePt t="49299" x="2170113" y="5010150"/>
          <p14:tracePt t="49315" x="2160588" y="5108575"/>
          <p14:tracePt t="49332" x="2160588" y="5180013"/>
          <p14:tracePt t="49349" x="2160588" y="5268913"/>
          <p14:tracePt t="49365" x="2160588" y="5330825"/>
          <p14:tracePt t="49383" x="2160588" y="5384800"/>
          <p14:tracePt t="49399" x="2170113" y="5438775"/>
          <p14:tracePt t="49415" x="2205038" y="5491163"/>
          <p14:tracePt t="49432" x="2259013" y="5545138"/>
          <p14:tracePt t="49450" x="2312988" y="5581650"/>
          <p14:tracePt t="49466" x="2384425" y="5634038"/>
          <p14:tracePt t="49483" x="2446338" y="5670550"/>
          <p14:tracePt t="49499" x="2500313" y="5724525"/>
          <p14:tracePt t="49515" x="2544763" y="5759450"/>
          <p14:tracePt t="49532" x="2581275" y="5795963"/>
          <p14:tracePt t="49549" x="2643188" y="5822950"/>
          <p14:tracePt t="49565" x="2724150" y="5857875"/>
          <p14:tracePt t="49582" x="2768600" y="5875338"/>
          <p14:tracePt t="49599" x="2874963" y="5902325"/>
          <p14:tracePt t="49615" x="2973388" y="5929313"/>
          <p14:tracePt t="49632" x="3133725" y="5983288"/>
          <p14:tracePt t="49649" x="3268663" y="6027738"/>
          <p14:tracePt t="49666" x="3402013" y="6054725"/>
          <p14:tracePt t="49683" x="3509963" y="6099175"/>
          <p14:tracePt t="49699" x="3571875" y="6108700"/>
          <p14:tracePt t="49716" x="3633788" y="6116638"/>
          <p14:tracePt t="49732" x="3670300" y="6143625"/>
          <p14:tracePt t="49749" x="3697288" y="6143625"/>
          <p14:tracePt t="49802" x="3724275" y="6161088"/>
          <p14:tracePt t="49850" x="3724275" y="6170613"/>
          <p14:tracePt t="49858" x="3724275" y="6188075"/>
          <p14:tracePt t="49866" x="3724275" y="6205538"/>
          <p14:tracePt t="49883" x="3724275" y="6251575"/>
          <p14:tracePt t="49899" x="3724275" y="6276975"/>
          <p14:tracePt t="49916" x="3687763" y="6330950"/>
          <p14:tracePt t="49932" x="3598863" y="6394450"/>
          <p14:tracePt t="49949" x="3482975" y="6456363"/>
          <p14:tracePt t="49966" x="3438525" y="6473825"/>
          <p14:tracePt t="49982" x="3357563" y="6491288"/>
          <p14:tracePt t="49999" x="3340100" y="6518275"/>
          <p14:tracePt t="50050" x="3340100" y="6527800"/>
          <p14:tracePt t="50066" x="3322638" y="6554788"/>
          <p14:tracePt t="50178" x="3330575" y="6554788"/>
          <p14:tracePt t="50186" x="3348038" y="6554788"/>
          <p14:tracePt t="50199" x="3367088" y="6554788"/>
          <p14:tracePt t="50215" x="3411538" y="6554788"/>
          <p14:tracePt t="50233" x="3465513" y="6572250"/>
          <p14:tracePt t="50249" x="3473450" y="6572250"/>
          <p14:tracePt t="50267" x="3482975" y="6572250"/>
          <p14:tracePt t="50283" x="3509963" y="6599238"/>
          <p14:tracePt t="50299" x="3544888" y="6616700"/>
          <p14:tracePt t="50316" x="3581400" y="6634163"/>
          <p14:tracePt t="50332" x="3625850" y="6653213"/>
          <p14:tracePt t="50349" x="3660775" y="6653213"/>
          <p14:tracePt t="50366" x="3705225" y="6653213"/>
          <p14:tracePt t="50382" x="3751263" y="6653213"/>
          <p14:tracePt t="50399" x="3803650" y="6653213"/>
          <p14:tracePt t="50415" x="3822700" y="6653213"/>
          <p14:tracePt t="50432" x="3848100" y="6653213"/>
          <p14:tracePt t="50449" x="3857625" y="6653213"/>
          <p14:tracePt t="50562" x="3867150" y="6653213"/>
          <p14:tracePt t="50578" x="3875088" y="6653213"/>
          <p14:tracePt t="50586" x="3884613" y="6653213"/>
          <p14:tracePt t="50599" x="3902075" y="6634163"/>
          <p14:tracePt t="50615" x="3919538" y="6626225"/>
          <p14:tracePt t="50632" x="3938588" y="6616700"/>
          <p14:tracePt t="50649" x="3990975" y="6608763"/>
          <p14:tracePt t="50666" x="4108450" y="6581775"/>
          <p14:tracePt t="50683" x="4179888" y="6562725"/>
          <p14:tracePt t="50699" x="4303713" y="6562725"/>
          <p14:tracePt t="50715" x="4411663" y="6554788"/>
          <p14:tracePt t="50732" x="4510088" y="6554788"/>
          <p14:tracePt t="50749" x="4581525" y="6554788"/>
          <p14:tracePt t="50765" x="4660900" y="6554788"/>
          <p14:tracePt t="50782" x="4705350" y="6554788"/>
          <p14:tracePt t="50799" x="4751388" y="6554788"/>
          <p14:tracePt t="50816" x="4803775" y="6537325"/>
          <p14:tracePt t="50832" x="4813300" y="6537325"/>
          <p14:tracePt t="50849" x="4822825" y="6527800"/>
          <p14:tracePt t="50938" x="4830763" y="6518275"/>
          <p14:tracePt t="50954" x="4848225" y="6518275"/>
          <p14:tracePt t="50962" x="4857750" y="6518275"/>
          <p14:tracePt t="50970" x="4867275" y="6518275"/>
          <p14:tracePt t="50982" x="4875213" y="6518275"/>
          <p14:tracePt t="50999" x="4929188" y="6518275"/>
          <p14:tracePt t="51015" x="4983163" y="6518275"/>
          <p14:tracePt t="51032" x="5027613" y="6518275"/>
          <p14:tracePt t="51049" x="5045075" y="6518275"/>
          <p14:tracePt t="51323" x="5081588" y="6510338"/>
          <p14:tracePt t="51331" x="5108575" y="6510338"/>
          <p14:tracePt t="51338" x="5143500" y="6491288"/>
          <p14:tracePt t="51349" x="5187950" y="6465888"/>
          <p14:tracePt t="51365" x="5268913" y="6411913"/>
          <p14:tracePt t="51382" x="5384800" y="6340475"/>
          <p14:tracePt t="51399" x="5510213" y="6259513"/>
          <p14:tracePt t="51415" x="5599113" y="6134100"/>
          <p14:tracePt t="51432" x="5688013" y="6037263"/>
          <p14:tracePt t="51449" x="5741988" y="5938838"/>
          <p14:tracePt t="51466" x="5795963" y="5813425"/>
          <p14:tracePt t="51482" x="5795963" y="5759450"/>
          <p14:tracePt t="51499" x="5803900" y="5724525"/>
          <p14:tracePt t="51515" x="5803900" y="5680075"/>
          <p14:tracePt t="51532" x="5803900" y="5634038"/>
          <p14:tracePt t="51549" x="5803900" y="5572125"/>
          <p14:tracePt t="51565" x="5803900" y="5510213"/>
          <p14:tracePt t="51582" x="5803900" y="5446713"/>
          <p14:tracePt t="51599" x="5803900" y="5394325"/>
          <p14:tracePt t="51615" x="5795963" y="5367338"/>
          <p14:tracePt t="51632" x="5786438" y="5348288"/>
          <p14:tracePt t="51649" x="5741988" y="5295900"/>
          <p14:tracePt t="51666" x="5697538" y="5205413"/>
          <p14:tracePt t="51683" x="5653088" y="5180013"/>
          <p14:tracePt t="51699" x="5537200" y="5116513"/>
          <p14:tracePt t="51715" x="5394325" y="5054600"/>
          <p14:tracePt t="51732" x="5205413" y="4965700"/>
          <p14:tracePt t="51749" x="5045075" y="4902200"/>
          <p14:tracePt t="51766" x="4822825" y="4830763"/>
          <p14:tracePt t="51782" x="4616450" y="4786313"/>
          <p14:tracePt t="51799" x="4429125" y="4714875"/>
          <p14:tracePt t="51815" x="4276725" y="4687888"/>
          <p14:tracePt t="51832" x="4027488" y="4652963"/>
          <p14:tracePt t="51849" x="3813175" y="4616450"/>
          <p14:tracePt t="51866" x="3517900" y="4598988"/>
          <p14:tracePt t="51883" x="3375025" y="4554538"/>
          <p14:tracePt t="51899" x="3251200" y="4537075"/>
          <p14:tracePt t="51915" x="3187700" y="4537075"/>
          <p14:tracePt t="51932" x="3125788" y="4527550"/>
          <p14:tracePt t="51949" x="3062288" y="4527550"/>
          <p14:tracePt t="51965" x="3000375" y="4527550"/>
          <p14:tracePt t="51982" x="2946400" y="4527550"/>
          <p14:tracePt t="51999" x="2867025" y="4527550"/>
          <p14:tracePt t="52015" x="2768600" y="4554538"/>
          <p14:tracePt t="52032" x="2679700" y="4598988"/>
          <p14:tracePt t="52049" x="2608263" y="4633913"/>
          <p14:tracePt t="52066" x="2509838" y="4687888"/>
          <p14:tracePt t="52083" x="2473325" y="4724400"/>
          <p14:tracePt t="52099" x="2438400" y="4786313"/>
          <p14:tracePt t="52115" x="2411413" y="4813300"/>
          <p14:tracePt t="52132" x="2401888" y="4857750"/>
          <p14:tracePt t="52149" x="2393950" y="4929188"/>
          <p14:tracePt t="52165" x="2366963" y="4991100"/>
          <p14:tracePt t="52182" x="2347913" y="5072063"/>
          <p14:tracePt t="52199" x="2347913" y="5133975"/>
          <p14:tracePt t="52215" x="2347913" y="5187950"/>
          <p14:tracePt t="52232" x="2347913" y="5241925"/>
          <p14:tracePt t="52248" x="2347913" y="5286375"/>
          <p14:tracePt t="52266" x="2419350" y="5375275"/>
          <p14:tracePt t="52283" x="2446338" y="5419725"/>
          <p14:tracePt t="52299" x="2500313" y="5473700"/>
          <p14:tracePt t="52316" x="2554288" y="5527675"/>
          <p14:tracePt t="52332" x="2616200" y="5589588"/>
          <p14:tracePt t="52349" x="2652713" y="5626100"/>
          <p14:tracePt t="52366" x="2679700" y="5643563"/>
          <p14:tracePt t="52382" x="2714625" y="5680075"/>
          <p14:tracePt t="52399" x="2741613" y="5705475"/>
          <p14:tracePt t="52415" x="2857500" y="5759450"/>
          <p14:tracePt t="52432" x="2946400" y="5822950"/>
          <p14:tracePt t="52449" x="3089275" y="5919788"/>
          <p14:tracePt t="52466" x="3214688" y="6000750"/>
          <p14:tracePt t="52482" x="3276600" y="6045200"/>
          <p14:tracePt t="52499" x="3313113" y="6062663"/>
          <p14:tracePt t="52515" x="3375025" y="6089650"/>
          <p14:tracePt t="52532" x="3465513" y="6108700"/>
          <p14:tracePt t="52549" x="3571875" y="6116638"/>
          <p14:tracePt t="52565" x="3724275" y="6116638"/>
          <p14:tracePt t="52582" x="3911600" y="6116638"/>
          <p14:tracePt t="52599" x="4108450" y="6116638"/>
          <p14:tracePt t="52615" x="4330700" y="6170613"/>
          <p14:tracePt t="52632" x="4483100" y="6188075"/>
          <p14:tracePt t="52649" x="4598988" y="6215063"/>
          <p14:tracePt t="52666" x="4803775" y="6259513"/>
          <p14:tracePt t="52683" x="4902200" y="6269038"/>
          <p14:tracePt t="52699" x="4973638" y="6269038"/>
          <p14:tracePt t="52716" x="5062538" y="6269038"/>
          <p14:tracePt t="52732" x="5197475" y="6269038"/>
          <p14:tracePt t="52748" x="5303838" y="6224588"/>
          <p14:tracePt t="52766" x="5411788" y="6205538"/>
          <p14:tracePt t="52782" x="5491163" y="6170613"/>
          <p14:tracePt t="52799" x="5589588" y="6153150"/>
          <p14:tracePt t="52815" x="5688013" y="6116638"/>
          <p14:tracePt t="52832" x="5751513" y="6089650"/>
          <p14:tracePt t="52849" x="5875338" y="6000750"/>
          <p14:tracePt t="52866" x="6010275" y="5867400"/>
          <p14:tracePt t="52883" x="6072188" y="5786438"/>
          <p14:tracePt t="52899" x="6108700" y="5741988"/>
          <p14:tracePt t="52915" x="6134100" y="5680075"/>
          <p14:tracePt t="52932" x="6134100" y="5616575"/>
          <p14:tracePt t="52949" x="6134100" y="5510213"/>
          <p14:tracePt t="52965" x="6134100" y="5438775"/>
          <p14:tracePt t="52982" x="6134100" y="5384800"/>
          <p14:tracePt t="52999" x="6116638" y="5303838"/>
          <p14:tracePt t="53015" x="6062663" y="5241925"/>
          <p14:tracePt t="53032" x="5991225" y="5160963"/>
          <p14:tracePt t="53049" x="5919788" y="5089525"/>
          <p14:tracePt t="53066" x="5803900" y="4983163"/>
          <p14:tracePt t="53083" x="5688013" y="4929188"/>
          <p14:tracePt t="53099" x="5562600" y="4830763"/>
          <p14:tracePt t="53115" x="5402263" y="4768850"/>
          <p14:tracePt t="53132" x="5259388" y="4705350"/>
          <p14:tracePt t="53149" x="5010150" y="4633913"/>
          <p14:tracePt t="53165" x="4857750" y="4589463"/>
          <p14:tracePt t="53182" x="4697413" y="4554538"/>
          <p14:tracePt t="53199" x="4473575" y="4500563"/>
          <p14:tracePt t="53215" x="4276725" y="4465638"/>
          <p14:tracePt t="53232" x="4098925" y="4446588"/>
          <p14:tracePt t="53249" x="3875088" y="4411663"/>
          <p14:tracePt t="53266" x="3608388" y="4384675"/>
          <p14:tracePt t="53282" x="3473450" y="4367213"/>
          <p14:tracePt t="53299" x="3367088" y="4340225"/>
          <p14:tracePt t="53315" x="3259138" y="4340225"/>
          <p14:tracePt t="53332" x="3133725" y="4340225"/>
          <p14:tracePt t="53349" x="3009900" y="4340225"/>
          <p14:tracePt t="53366" x="2840038" y="4340225"/>
          <p14:tracePt t="53382" x="2768600" y="4340225"/>
          <p14:tracePt t="53399" x="2616200" y="4357688"/>
          <p14:tracePt t="53415" x="2500313" y="4419600"/>
          <p14:tracePt t="53432" x="2419350" y="4473575"/>
          <p14:tracePt t="53449" x="2357438" y="4527550"/>
          <p14:tracePt t="53466" x="2276475" y="4616450"/>
          <p14:tracePt t="53483" x="2241550" y="4714875"/>
          <p14:tracePt t="53499" x="2224088" y="4803775"/>
          <p14:tracePt t="53516" x="2214563" y="4894263"/>
          <p14:tracePt t="53532" x="2214563" y="5000625"/>
          <p14:tracePt t="53549" x="2214563" y="5126038"/>
          <p14:tracePt t="53565" x="2214563" y="5224463"/>
          <p14:tracePt t="53582" x="2214563" y="5295900"/>
          <p14:tracePt t="53599" x="2232025" y="5375275"/>
          <p14:tracePt t="53615" x="2286000" y="5473700"/>
          <p14:tracePt t="53632" x="2339975" y="5545138"/>
          <p14:tracePt t="53649" x="2428875" y="5643563"/>
          <p14:tracePt t="53666" x="2517775" y="5751513"/>
          <p14:tracePt t="53683" x="2589213" y="5786438"/>
          <p14:tracePt t="53699" x="2670175" y="5857875"/>
          <p14:tracePt t="53716" x="2768600" y="5911850"/>
          <p14:tracePt t="53732" x="2867025" y="5973763"/>
          <p14:tracePt t="53749" x="3027363" y="6037263"/>
          <p14:tracePt t="53765" x="3160713" y="6081713"/>
          <p14:tracePt t="53783" x="3367088" y="6153150"/>
          <p14:tracePt t="53799" x="3687763" y="6251575"/>
          <p14:tracePt t="53816" x="3983038" y="6323013"/>
          <p14:tracePt t="53832" x="4224338" y="6357938"/>
          <p14:tracePt t="53849" x="4429125" y="6429375"/>
          <p14:tracePt t="53866" x="4660900" y="6446838"/>
          <p14:tracePt t="53882" x="4768850" y="6446838"/>
          <p14:tracePt t="53899" x="4857750" y="6473825"/>
          <p14:tracePt t="53916" x="4965700" y="6473825"/>
          <p14:tracePt t="53932" x="5045075" y="6465888"/>
          <p14:tracePt t="53949" x="5133975" y="6465888"/>
          <p14:tracePt t="53965" x="5286375" y="6438900"/>
          <p14:tracePt t="53982" x="5375275" y="6438900"/>
          <p14:tracePt t="53999" x="5491163" y="6394450"/>
          <p14:tracePt t="54015" x="5634038" y="6330950"/>
          <p14:tracePt t="54032" x="5715000" y="6296025"/>
          <p14:tracePt t="54049" x="5795963" y="6251575"/>
          <p14:tracePt t="54066" x="5919788" y="6188075"/>
          <p14:tracePt t="54082" x="6010275" y="6045200"/>
          <p14:tracePt t="54099" x="6054725" y="5911850"/>
          <p14:tracePt t="54116" x="6089650" y="5751513"/>
          <p14:tracePt t="54132" x="6089650" y="5626100"/>
          <p14:tracePt t="54149" x="6089650" y="5518150"/>
          <p14:tracePt t="54165" x="6089650" y="5411788"/>
          <p14:tracePt t="54182" x="6081713" y="5330825"/>
          <p14:tracePt t="54199" x="6027738" y="5232400"/>
          <p14:tracePt t="54215" x="5894388" y="5089525"/>
          <p14:tracePt t="54232" x="5705475" y="4965700"/>
          <p14:tracePt t="54249" x="5429250" y="4840288"/>
          <p14:tracePt t="54266" x="4929188" y="4643438"/>
          <p14:tracePt t="54283" x="4589463" y="4572000"/>
          <p14:tracePt t="54299" x="4268788" y="4456113"/>
          <p14:tracePt t="54316" x="3902075" y="4419600"/>
          <p14:tracePt t="54332" x="3608388" y="4367213"/>
          <p14:tracePt t="54349" x="3276600" y="4367213"/>
          <p14:tracePt t="54365" x="3017838" y="4367213"/>
          <p14:tracePt t="54382" x="2732088" y="4367213"/>
          <p14:tracePt t="54399" x="2554288" y="4375150"/>
          <p14:tracePt t="54416" x="2357438" y="4402138"/>
          <p14:tracePt t="54432" x="2259013" y="4402138"/>
          <p14:tracePt t="54448" x="2214563" y="4402138"/>
          <p14:tracePt t="54466" x="2179638" y="4429125"/>
          <p14:tracePt t="54482" x="2081213" y="4483100"/>
          <p14:tracePt t="54499" x="1990725" y="4554538"/>
          <p14:tracePt t="54516" x="1938338" y="4616450"/>
          <p14:tracePt t="54532" x="1893888" y="4697413"/>
          <p14:tracePt t="54549" x="1874838" y="4751388"/>
          <p14:tracePt t="54565" x="1847850" y="4830763"/>
          <p14:tracePt t="54582" x="1822450" y="4894263"/>
          <p14:tracePt t="54599" x="1822450" y="4965700"/>
          <p14:tracePt t="54615" x="1822450" y="5072063"/>
          <p14:tracePt t="54632" x="1884363" y="5187950"/>
          <p14:tracePt t="54649" x="1973263" y="5313363"/>
          <p14:tracePt t="54666" x="2054225" y="5438775"/>
          <p14:tracePt t="54683" x="2116138" y="5527675"/>
          <p14:tracePt t="54699" x="2187575" y="5643563"/>
          <p14:tracePt t="54716" x="2241550" y="5724525"/>
          <p14:tracePt t="54732" x="2303463" y="5822950"/>
          <p14:tracePt t="54749" x="2411413" y="5929313"/>
          <p14:tracePt t="54765" x="2536825" y="6037263"/>
          <p14:tracePt t="54782" x="2724150" y="6126163"/>
          <p14:tracePt t="54799" x="2928938" y="6224588"/>
          <p14:tracePt t="54815" x="3133725" y="6259513"/>
          <p14:tracePt t="54832" x="3340100" y="6330950"/>
          <p14:tracePt t="54849" x="3562350" y="6384925"/>
          <p14:tracePt t="54866" x="3857625" y="6419850"/>
          <p14:tracePt t="54883" x="4081463" y="6419850"/>
          <p14:tracePt t="54899" x="4268788" y="6419850"/>
          <p14:tracePt t="54915" x="4438650" y="6419850"/>
          <p14:tracePt t="54932" x="4572000" y="6419850"/>
          <p14:tracePt t="54949" x="4776788" y="6348413"/>
          <p14:tracePt t="54965" x="4991100" y="6224588"/>
          <p14:tracePt t="54982" x="5180013" y="6108700"/>
          <p14:tracePt t="54998" x="5322888" y="6027738"/>
          <p14:tracePt t="55015" x="5419725" y="5956300"/>
          <p14:tracePt t="55032" x="5510213" y="5867400"/>
          <p14:tracePt t="55048" x="5581650" y="5786438"/>
          <p14:tracePt t="55066" x="5680075" y="5661025"/>
          <p14:tracePt t="55082" x="5715000" y="5581650"/>
          <p14:tracePt t="55099" x="5741988" y="5537200"/>
          <p14:tracePt t="55115" x="5768975" y="5456238"/>
          <p14:tracePt t="55132" x="5786438" y="5402263"/>
          <p14:tracePt t="55148" x="5830888" y="5330825"/>
          <p14:tracePt t="55165" x="5840413" y="5286375"/>
          <p14:tracePt t="55182" x="5875338" y="5224463"/>
          <p14:tracePt t="55199" x="5875338" y="5180013"/>
          <p14:tracePt t="55215" x="5875338" y="5116513"/>
          <p14:tracePt t="55232" x="5875338" y="5089525"/>
          <p14:tracePt t="55248" x="5875338" y="5027613"/>
          <p14:tracePt t="55265" x="5840413" y="4956175"/>
          <p14:tracePt t="55283" x="5724525" y="4867275"/>
          <p14:tracePt t="55299" x="5537200" y="4776788"/>
          <p14:tracePt t="55315" x="5340350" y="4732338"/>
          <p14:tracePt t="55332" x="5089525" y="4679950"/>
          <p14:tracePt t="55348" x="4724400" y="4616450"/>
          <p14:tracePt t="55365" x="4322763" y="4562475"/>
          <p14:tracePt t="55382" x="3929063" y="4500563"/>
          <p14:tracePt t="55399" x="3571875" y="4465638"/>
          <p14:tracePt t="55415" x="3295650" y="4394200"/>
          <p14:tracePt t="55432" x="3071813" y="4330700"/>
          <p14:tracePt t="55449" x="2946400" y="4322763"/>
          <p14:tracePt t="55466" x="2786063" y="4322763"/>
          <p14:tracePt t="55483" x="2660650" y="4322763"/>
          <p14:tracePt t="55499" x="2562225" y="4322763"/>
          <p14:tracePt t="55515" x="2455863" y="4322763"/>
          <p14:tracePt t="55532" x="2393950" y="4322763"/>
          <p14:tracePt t="55548" x="2295525" y="4348163"/>
          <p14:tracePt t="55565" x="2224088" y="4357688"/>
          <p14:tracePt t="55582" x="2152650" y="4402138"/>
          <p14:tracePt t="55598" x="2098675" y="4419600"/>
          <p14:tracePt t="55615" x="2017713" y="4473575"/>
          <p14:tracePt t="55632" x="1973263" y="4500563"/>
          <p14:tracePt t="55648" x="1938338" y="4545013"/>
          <p14:tracePt t="55666" x="1893888" y="4633913"/>
          <p14:tracePt t="55683" x="1893888" y="4697413"/>
          <p14:tracePt t="55699" x="1893888" y="4768850"/>
          <p14:tracePt t="55715" x="1893888" y="4848225"/>
          <p14:tracePt t="55732" x="1893888" y="4929188"/>
          <p14:tracePt t="55748" x="1893888" y="4973638"/>
          <p14:tracePt t="55765" x="1955800" y="5108575"/>
          <p14:tracePt t="55782" x="2036763" y="5251450"/>
          <p14:tracePt t="55798" x="2116138" y="5394325"/>
          <p14:tracePt t="55815" x="2205038" y="5500688"/>
          <p14:tracePt t="55832" x="2276475" y="5616575"/>
          <p14:tracePt t="55848" x="2330450" y="5661025"/>
          <p14:tracePt t="55866" x="2374900" y="5732463"/>
          <p14:tracePt t="55882" x="2401888" y="5803900"/>
          <p14:tracePt t="55898" x="2473325" y="5884863"/>
          <p14:tracePt t="55915" x="2517775" y="5929313"/>
          <p14:tracePt t="55932" x="2571750" y="5983288"/>
          <p14:tracePt t="55948" x="2598738" y="6010275"/>
          <p14:tracePt t="55965" x="2687638" y="6037263"/>
          <p14:tracePt t="55982" x="2751138" y="6045200"/>
          <p14:tracePt t="55998" x="2847975" y="6089650"/>
          <p14:tracePt t="56015" x="2982913" y="6116638"/>
          <p14:tracePt t="56032" x="3160713" y="6170613"/>
          <p14:tracePt t="56048" x="3384550" y="6205538"/>
          <p14:tracePt t="56066" x="3732213" y="6251575"/>
          <p14:tracePt t="56083" x="3946525" y="6269038"/>
          <p14:tracePt t="56099" x="4179888" y="6323013"/>
          <p14:tracePt t="56115" x="4348163" y="6340475"/>
          <p14:tracePt t="56132" x="4500563" y="6340475"/>
          <p14:tracePt t="56148" x="4643438" y="6340475"/>
          <p14:tracePt t="56165" x="4776788" y="6340475"/>
          <p14:tracePt t="56182" x="4894263" y="6340475"/>
          <p14:tracePt t="56198" x="5010150" y="6340475"/>
          <p14:tracePt t="56215" x="5099050" y="6340475"/>
          <p14:tracePt t="56232" x="5187950" y="6340475"/>
          <p14:tracePt t="56248" x="5295900" y="6340475"/>
          <p14:tracePt t="56266" x="5429250" y="6340475"/>
          <p14:tracePt t="56282" x="5510213" y="6340475"/>
          <p14:tracePt t="56299" x="5581650" y="6340475"/>
          <p14:tracePt t="56315" x="5634038" y="6340475"/>
          <p14:tracePt t="56332" x="5653088" y="6340475"/>
          <p14:tracePt t="56349" x="5688013" y="6340475"/>
          <p14:tracePt t="56365" x="5697538" y="6340475"/>
          <p14:tracePt t="56382" x="5732463" y="6330950"/>
          <p14:tracePt t="56398" x="5751513" y="6330950"/>
          <p14:tracePt t="56415" x="5822950" y="6313488"/>
          <p14:tracePt t="56432" x="5848350" y="6313488"/>
          <p14:tracePt t="56448" x="5884863" y="6303963"/>
          <p14:tracePt t="56466" x="5938838" y="6269038"/>
          <p14:tracePt t="56498" x="5973763" y="6259513"/>
          <p14:tracePt t="56986" x="5983288" y="6251575"/>
          <p14:tracePt t="57346" x="5965825" y="6251575"/>
          <p14:tracePt t="57354" x="5938838" y="6251575"/>
          <p14:tracePt t="57365" x="5884863" y="6251575"/>
          <p14:tracePt t="57382" x="5768975" y="6251575"/>
          <p14:tracePt t="57398" x="5616575" y="6215063"/>
          <p14:tracePt t="57415" x="5465763" y="6188075"/>
          <p14:tracePt t="57432" x="5224463" y="6170613"/>
          <p14:tracePt t="57448" x="4946650" y="6134100"/>
          <p14:tracePt t="57466" x="4581525" y="6045200"/>
          <p14:tracePt t="57482" x="4330700" y="5991225"/>
          <p14:tracePt t="57499" x="4170363" y="5938838"/>
          <p14:tracePt t="57515" x="4037013" y="5911850"/>
          <p14:tracePt t="57532" x="3938588" y="5857875"/>
          <p14:tracePt t="57548" x="3894138" y="5848350"/>
          <p14:tracePt t="57565" x="3875088" y="5830888"/>
          <p14:tracePt t="57582" x="3840163" y="5813425"/>
          <p14:tracePt t="57598" x="3830638" y="5803900"/>
          <p14:tracePt t="57615" x="3813175" y="5768975"/>
          <p14:tracePt t="57632" x="3776663" y="5751513"/>
          <p14:tracePt t="57648" x="3714750" y="5715000"/>
          <p14:tracePt t="57666" x="3562350" y="5670550"/>
          <p14:tracePt t="57682" x="3429000" y="5643563"/>
          <p14:tracePt t="57699" x="3303588" y="5626100"/>
          <p14:tracePt t="57715" x="3214688" y="5626100"/>
          <p14:tracePt t="57732" x="3152775" y="5608638"/>
          <p14:tracePt t="57748" x="3116263" y="5608638"/>
          <p14:tracePt t="57765" x="3098800" y="5608638"/>
          <p14:tracePt t="57826" x="3071813" y="5608638"/>
          <p14:tracePt t="57986" x="3062288" y="5599113"/>
          <p14:tracePt t="57994" x="3044825" y="5589588"/>
          <p14:tracePt t="58010" x="3036888" y="5581650"/>
          <p14:tracePt t="58018" x="3036888" y="5572125"/>
          <p14:tracePt t="58034" x="3017838" y="5562600"/>
          <p14:tracePt t="58050" x="3009900" y="5554663"/>
          <p14:tracePt t="58066" x="3000375" y="5537200"/>
          <p14:tracePt t="58082" x="2990850" y="5518150"/>
          <p14:tracePt t="58099" x="2938463" y="5438775"/>
          <p14:tracePt t="58115" x="2919413" y="5394325"/>
          <p14:tracePt t="58132" x="2894013" y="5367338"/>
          <p14:tracePt t="58170" x="2894013" y="5357813"/>
          <p14:tracePt t="58186" x="2884488" y="5348288"/>
          <p14:tracePt t="58202" x="2874963" y="5340350"/>
          <p14:tracePt t="58215" x="2874963" y="5330825"/>
          <p14:tracePt t="58232" x="2857500" y="5303838"/>
          <p14:tracePt t="58258" x="2857500" y="5295900"/>
          <p14:tracePt t="58274" x="2840038" y="5276850"/>
          <p14:tracePt t="58290" x="2822575" y="5232400"/>
          <p14:tracePt t="58306" x="2813050" y="5224463"/>
          <p14:tracePt t="58322" x="2803525" y="5214938"/>
          <p14:tracePt t="58346" x="2776538" y="5187950"/>
          <p14:tracePt t="58370" x="2776538" y="5180013"/>
          <p14:tracePt t="58378" x="2768600" y="5170488"/>
          <p14:tracePt t="58402" x="2768600" y="5160963"/>
          <p14:tracePt t="58418" x="2759075" y="5133975"/>
          <p14:tracePt t="58434" x="2759075" y="5126038"/>
          <p14:tracePt t="58442" x="2759075" y="5116513"/>
          <p14:tracePt t="58450" x="2751138" y="5108575"/>
          <p14:tracePt t="58466" x="2741613" y="5099050"/>
          <p14:tracePt t="58482" x="2732088" y="5089525"/>
          <p14:tracePt t="58515" x="2732088" y="5081588"/>
          <p14:tracePt t="58538" x="2732088" y="5072063"/>
          <p14:tracePt t="58554" x="2724150" y="5054600"/>
          <p14:tracePt t="59050" x="2724150" y="5037138"/>
          <p14:tracePt t="59090" x="2724150" y="5027613"/>
          <p14:tracePt t="59130" x="2705100" y="5018088"/>
          <p14:tracePt t="60274" x="2724150" y="5027613"/>
          <p14:tracePt t="60283" x="2732088" y="5037138"/>
          <p14:tracePt t="60290" x="2759075" y="5089525"/>
          <p14:tracePt t="60299" x="2803525" y="5153025"/>
          <p14:tracePt t="60316" x="2874963" y="5251450"/>
          <p14:tracePt t="60332" x="2990850" y="5419725"/>
          <p14:tracePt t="60348" x="3170238" y="5554663"/>
          <p14:tracePt t="60365" x="3251200" y="5643563"/>
          <p14:tracePt t="60382" x="3340100" y="5732463"/>
          <p14:tracePt t="60398" x="3446463" y="5848350"/>
          <p14:tracePt t="60415" x="3500438" y="5919788"/>
          <p14:tracePt t="60432" x="3554413" y="6000750"/>
          <p14:tracePt t="60448" x="3571875" y="6027738"/>
          <p14:tracePt t="60465" x="3589338" y="6062663"/>
          <p14:tracePt t="60482" x="3616325" y="6081713"/>
          <p14:tracePt t="60530" x="3625850" y="6108700"/>
          <p14:tracePt t="60546" x="3633788" y="6116638"/>
          <p14:tracePt t="60554" x="3643313" y="6116638"/>
          <p14:tracePt t="60565" x="3652838" y="6126163"/>
          <p14:tracePt t="60581" x="3679825" y="6134100"/>
          <p14:tracePt t="60598" x="3697288" y="6161088"/>
          <p14:tracePt t="60615" x="3724275" y="6170613"/>
          <p14:tracePt t="60632" x="3759200" y="6180138"/>
          <p14:tracePt t="60648" x="3768725" y="6180138"/>
          <p14:tracePt t="60665" x="3795713" y="6205538"/>
          <p14:tracePt t="60682" x="3830638" y="6215063"/>
          <p14:tracePt t="60698" x="3840163" y="6224588"/>
          <p14:tracePt t="60715" x="3867150" y="6224588"/>
          <p14:tracePt t="60826" x="3875088" y="6224588"/>
          <p14:tracePt t="61090" x="3884613" y="6224588"/>
          <p14:tracePt t="61099" x="3884613" y="6197600"/>
          <p14:tracePt t="61106" x="3867150" y="6161088"/>
          <p14:tracePt t="61116" x="3857625" y="6116638"/>
          <p14:tracePt t="61132" x="3803650" y="6037263"/>
          <p14:tracePt t="61148" x="3724275" y="5902325"/>
          <p14:tracePt t="61165" x="3643313" y="5776913"/>
          <p14:tracePt t="61182" x="3554413" y="5680075"/>
          <p14:tracePt t="61198" x="3419475" y="5527675"/>
          <p14:tracePt t="61215" x="3348038" y="5429250"/>
          <p14:tracePt t="61232" x="3303588" y="5375275"/>
          <p14:tracePt t="61248" x="3268663" y="5348288"/>
          <p14:tracePt t="61266" x="3241675" y="5313363"/>
          <p14:tracePt t="61282" x="3205163" y="5259388"/>
          <p14:tracePt t="61299" x="3170238" y="5197475"/>
          <p14:tracePt t="61315" x="3152775" y="5180013"/>
          <p14:tracePt t="61332" x="3133725" y="5153025"/>
          <p14:tracePt t="61378" x="3125788" y="5133975"/>
          <p14:tracePt t="61386" x="3116263" y="5133975"/>
          <p14:tracePt t="61399" x="3089275" y="5108575"/>
          <p14:tracePt t="61415" x="3081338" y="5099050"/>
          <p14:tracePt t="61432" x="3062288" y="5089525"/>
          <p14:tracePt t="61466" x="3054350" y="5089525"/>
          <p14:tracePt t="61474" x="3027363" y="5089525"/>
          <p14:tracePt t="61483" x="3000375" y="5072063"/>
          <p14:tracePt t="61499" x="2928938" y="5045075"/>
          <p14:tracePt t="61515" x="2867025" y="5027613"/>
          <p14:tracePt t="61531" x="2795588" y="5010150"/>
          <p14:tracePt t="61794" x="2803525" y="5000625"/>
          <p14:tracePt t="61803" x="2813050" y="4991100"/>
          <p14:tracePt t="61843" x="2830513" y="4983163"/>
          <p14:tracePt t="61850" x="2857500" y="4983163"/>
          <p14:tracePt t="61858" x="2874963" y="4983163"/>
          <p14:tracePt t="61867" x="2919413" y="4983163"/>
          <p14:tracePt t="61882" x="2973388" y="4983163"/>
          <p14:tracePt t="61899" x="3044825" y="4983163"/>
          <p14:tracePt t="61915" x="3089275" y="4983163"/>
          <p14:tracePt t="61932" x="3116263" y="4983163"/>
          <p14:tracePt t="61948" x="3152775" y="4983163"/>
          <p14:tracePt t="61965" x="3197225" y="4983163"/>
          <p14:tracePt t="61981" x="3214688" y="4983163"/>
          <p14:tracePt t="61998" x="3251200" y="4983163"/>
          <p14:tracePt t="62034" x="3259138" y="4983163"/>
          <p14:tracePt t="62130" x="3276600" y="4983163"/>
          <p14:tracePt t="62162" x="3286125" y="4991100"/>
          <p14:tracePt t="62186" x="3286125" y="5000625"/>
          <p14:tracePt t="62194" x="3303588" y="5037138"/>
          <p14:tracePt t="62202" x="3313113" y="5045075"/>
          <p14:tracePt t="62218" x="3313113" y="5081588"/>
          <p14:tracePt t="62231" x="3322638" y="5089525"/>
          <p14:tracePt t="62248" x="3330575" y="5116513"/>
          <p14:tracePt t="62266" x="3330575" y="5170488"/>
          <p14:tracePt t="62282" x="3330575" y="5197475"/>
          <p14:tracePt t="62299" x="3330575" y="5259388"/>
          <p14:tracePt t="62315" x="3330575" y="5322888"/>
          <p14:tracePt t="62332" x="3330575" y="5375275"/>
          <p14:tracePt t="62348" x="3330575" y="5419725"/>
          <p14:tracePt t="62365" x="3330575" y="5456238"/>
          <p14:tracePt t="62382" x="3330575" y="5491163"/>
          <p14:tracePt t="62398" x="3330575" y="5500688"/>
          <p14:tracePt t="62415" x="3330575" y="5510213"/>
          <p14:tracePt t="62432" x="3330575" y="5527675"/>
          <p14:tracePt t="62448" x="3330575" y="5537200"/>
          <p14:tracePt t="62465" x="3340100" y="5562600"/>
          <p14:tracePt t="62490" x="3340100" y="5581650"/>
          <p14:tracePt t="62499" x="3367088" y="5608638"/>
          <p14:tracePt t="62515" x="3375025" y="5616575"/>
          <p14:tracePt t="62532" x="3375025" y="5643563"/>
          <p14:tracePt t="62548" x="3384550" y="5653088"/>
          <p14:tracePt t="62570" x="3402013" y="5661025"/>
          <p14:tracePt t="62581" x="3402013" y="5670550"/>
          <p14:tracePt t="62598" x="3411538" y="5705475"/>
          <p14:tracePt t="62615" x="3419475" y="5715000"/>
          <p14:tracePt t="62631" x="3419475" y="5724525"/>
          <p14:tracePt t="62682" x="3429000" y="5732463"/>
          <p14:tracePt t="62706" x="3438525" y="5741988"/>
          <p14:tracePt t="62715" x="3446463" y="5751513"/>
          <p14:tracePt t="62722" x="3473450" y="5751513"/>
          <p14:tracePt t="62738" x="3482975" y="5751513"/>
          <p14:tracePt t="62748" x="3517900" y="5751513"/>
          <p14:tracePt t="62765" x="3527425" y="5751513"/>
          <p14:tracePt t="62794" x="3536950" y="5751513"/>
          <p14:tracePt t="62858" x="3544888" y="5768975"/>
          <p14:tracePt t="63418" x="3562350" y="5768975"/>
          <p14:tracePt t="64073" x="3581400" y="5759450"/>
          <p14:tracePt t="64098" x="3581400" y="5751513"/>
          <p14:tracePt t="64106" x="3562350" y="5732463"/>
          <p14:tracePt t="64115" x="3554413" y="5724525"/>
          <p14:tracePt t="64131" x="3517900" y="5688013"/>
          <p14:tracePt t="64148" x="3455988" y="5643563"/>
          <p14:tracePt t="64165" x="3357563" y="5572125"/>
          <p14:tracePt t="64181" x="3313113" y="5527675"/>
          <p14:tracePt t="64198" x="3303588" y="5510213"/>
          <p14:tracePt t="64215" x="3286125" y="5483225"/>
          <p14:tracePt t="64231" x="3276600" y="5456238"/>
          <p14:tracePt t="64248" x="3259138" y="5438775"/>
          <p14:tracePt t="64265" x="3251200" y="5419725"/>
          <p14:tracePt t="64281" x="3232150" y="5394325"/>
          <p14:tracePt t="64321" x="3224213" y="5394325"/>
          <p14:tracePt t="64331" x="3214688" y="5394325"/>
          <p14:tracePt t="64348" x="3187700" y="5384800"/>
          <p14:tracePt t="64365" x="3152775" y="5367338"/>
          <p14:tracePt t="64381" x="3125788" y="5357813"/>
          <p14:tracePt t="64398" x="3062288" y="5330825"/>
          <p14:tracePt t="64415" x="3027363" y="5303838"/>
          <p14:tracePt t="64431" x="3017838" y="5303838"/>
          <p14:tracePt t="64448" x="2990850" y="5295900"/>
          <p14:tracePt t="64482" x="2982913" y="5286375"/>
          <p14:tracePt t="64498" x="2973388" y="5276850"/>
          <p14:tracePt t="64874" x="2973388" y="5286375"/>
          <p14:tracePt t="64882" x="2973388" y="5313363"/>
          <p14:tracePt t="64890" x="2973388" y="5348288"/>
          <p14:tracePt t="64899" x="2973388" y="5367338"/>
          <p14:tracePt t="64915" x="2973388" y="5446713"/>
          <p14:tracePt t="64931" x="2973388" y="5554663"/>
          <p14:tracePt t="64949" x="2946400" y="5634038"/>
          <p14:tracePt t="64965" x="2946400" y="5697538"/>
          <p14:tracePt t="64981" x="2946400" y="5741988"/>
          <p14:tracePt t="64998" x="2938463" y="5776913"/>
          <p14:tracePt t="65015" x="2938463" y="5795963"/>
          <p14:tracePt t="65031" x="2938463" y="5803900"/>
          <p14:tracePt t="65048" x="2938463" y="5830888"/>
          <p14:tracePt t="65065" x="2965450" y="5848350"/>
          <p14:tracePt t="65082" x="3081338" y="5867400"/>
          <p14:tracePt t="65098" x="3224213" y="5867400"/>
          <p14:tracePt t="65115" x="3367088" y="5867400"/>
          <p14:tracePt t="65131" x="3473450" y="5867400"/>
          <p14:tracePt t="65148" x="3536950" y="5867400"/>
          <p14:tracePt t="65165" x="3544888" y="5867400"/>
          <p14:tracePt t="65181" x="3562350" y="5867400"/>
          <p14:tracePt t="65274" x="3571875" y="5867400"/>
          <p14:tracePt t="65306" x="3589338" y="5867400"/>
          <p14:tracePt t="65322" x="3616325" y="5867400"/>
          <p14:tracePt t="65490" x="3589338" y="5848350"/>
          <p14:tracePt t="65498" x="3554413" y="5848350"/>
          <p14:tracePt t="65506" x="3527425" y="5848350"/>
          <p14:tracePt t="65515" x="3490913" y="5840413"/>
          <p14:tracePt t="65531" x="3411538" y="5803900"/>
          <p14:tracePt t="65548" x="3340100" y="5786438"/>
          <p14:tracePt t="65565" x="3224213" y="5732463"/>
          <p14:tracePt t="65581" x="3108325" y="5688013"/>
          <p14:tracePt t="65598" x="3071813" y="5670550"/>
          <p14:tracePt t="65631" x="3071813" y="5661025"/>
          <p14:tracePt t="65648" x="3054350" y="5653088"/>
          <p14:tracePt t="65665" x="3054350" y="5608638"/>
          <p14:tracePt t="65682" x="3044825" y="5537200"/>
          <p14:tracePt t="65698" x="3044825" y="5510213"/>
          <p14:tracePt t="65715" x="3044825" y="5500688"/>
          <p14:tracePt t="65731" x="3036888" y="5473700"/>
          <p14:tracePt t="65748" x="3000375" y="5438775"/>
          <p14:tracePt t="65765" x="2990850" y="5429250"/>
          <p14:tracePt t="65781" x="2982913" y="5419725"/>
          <p14:tracePt t="65818" x="2973388" y="5411788"/>
          <p14:tracePt t="65834" x="2973388" y="5402263"/>
          <p14:tracePt t="65850" x="2973388" y="5394325"/>
          <p14:tracePt t="65858" x="2965450" y="5384800"/>
          <p14:tracePt t="65874" x="2965450" y="5367338"/>
          <p14:tracePt t="65882" x="2965450" y="5348288"/>
          <p14:tracePt t="65900" x="2965450" y="5340350"/>
          <p14:tracePt t="65915" x="2965450" y="5322888"/>
          <p14:tracePt t="65931" x="2965450" y="5295900"/>
          <p14:tracePt t="66098" x="2965450" y="5322888"/>
          <p14:tracePt t="66106" x="2965450" y="5340350"/>
          <p14:tracePt t="66115" x="2965450" y="5348288"/>
          <p14:tracePt t="66132" x="2965450" y="5394325"/>
          <p14:tracePt t="66148" x="2965450" y="5411788"/>
          <p14:tracePt t="66165" x="2965450" y="5446713"/>
          <p14:tracePt t="66182" x="2965450" y="5456238"/>
          <p14:tracePt t="66198" x="2965450" y="5465763"/>
          <p14:tracePt t="66215" x="2965450" y="5500688"/>
          <p14:tracePt t="66231" x="2965450" y="5510213"/>
          <p14:tracePt t="66248" x="2965450" y="5537200"/>
          <p14:tracePt t="66282" x="2973388" y="5572125"/>
          <p14:tracePt t="66299" x="2973388" y="5599113"/>
          <p14:tracePt t="66634" x="2982913" y="5616575"/>
          <p14:tracePt t="66666" x="2982913" y="5608638"/>
          <p14:tracePt t="66674" x="2982913" y="5599113"/>
          <p14:tracePt t="66683" x="2982913" y="5589588"/>
          <p14:tracePt t="66699" x="2982913" y="5537200"/>
          <p14:tracePt t="66715" x="2982913" y="5491163"/>
          <p14:tracePt t="66732" x="2982913" y="5429250"/>
          <p14:tracePt t="66748" x="2982913" y="5394325"/>
          <p14:tracePt t="66765" x="2982913" y="5330825"/>
          <p14:tracePt t="66781" x="2946400" y="5268913"/>
          <p14:tracePt t="66798" x="2928938" y="5232400"/>
          <p14:tracePt t="66815" x="2894013" y="5180013"/>
          <p14:tracePt t="66832" x="2874963" y="5153025"/>
          <p14:tracePt t="66848" x="2840038" y="5099050"/>
          <p14:tracePt t="66865" x="2830513" y="5089525"/>
          <p14:tracePt t="66881" x="2830513" y="5081588"/>
          <p14:tracePt t="67410" x="2830513" y="5072063"/>
          <p14:tracePt t="67426" x="2857500" y="5072063"/>
          <p14:tracePt t="67434" x="2874963" y="5072063"/>
          <p14:tracePt t="67442" x="2901950" y="5072063"/>
          <p14:tracePt t="67450" x="2911475" y="5072063"/>
          <p14:tracePt t="67465" x="2928938" y="5072063"/>
          <p14:tracePt t="67481" x="2955925" y="5072063"/>
          <p14:tracePt t="67498" x="2965450" y="5072063"/>
          <p14:tracePt t="67515" x="2990850" y="5072063"/>
          <p14:tracePt t="67531" x="3000375" y="5072063"/>
          <p14:tracePt t="67548" x="3017838" y="5081588"/>
          <p14:tracePt t="67565" x="3062288" y="5108575"/>
          <p14:tracePt t="67581" x="3081338" y="5133975"/>
          <p14:tracePt t="67598" x="3116263" y="5160963"/>
          <p14:tracePt t="67615" x="3133725" y="5205413"/>
          <p14:tracePt t="67631" x="3152775" y="5251450"/>
          <p14:tracePt t="67648" x="3170238" y="5286375"/>
          <p14:tracePt t="67664" x="3179763" y="5303838"/>
          <p14:tracePt t="67682" x="3197225" y="5357813"/>
          <p14:tracePt t="67699" x="3205163" y="5367338"/>
          <p14:tracePt t="67715" x="3214688" y="5375275"/>
          <p14:tracePt t="67731" x="3214688" y="5394325"/>
          <p14:tracePt t="67748" x="3224213" y="5402263"/>
          <p14:tracePt t="67765" x="3232150" y="5419725"/>
          <p14:tracePt t="67781" x="3232150" y="5456238"/>
          <p14:tracePt t="67798" x="3241675" y="5473700"/>
          <p14:tracePt t="67818" x="3241675" y="5491163"/>
          <p14:tracePt t="67834" x="3241675" y="5500688"/>
          <p14:tracePt t="68258" x="3251200" y="5510213"/>
          <p14:tracePt t="68282" x="3259138" y="5510213"/>
          <p14:tracePt t="68298" x="3259138" y="5500688"/>
          <p14:tracePt t="68306" x="3259138" y="5483225"/>
          <p14:tracePt t="68315" x="3259138" y="5473700"/>
          <p14:tracePt t="68331" x="3241675" y="5419725"/>
          <p14:tracePt t="68348" x="3197225" y="5375275"/>
          <p14:tracePt t="68365" x="3187700" y="5340350"/>
          <p14:tracePt t="68381" x="3170238" y="5303838"/>
          <p14:tracePt t="68398" x="3152775" y="5286375"/>
          <p14:tracePt t="68415" x="3133725" y="5268913"/>
          <p14:tracePt t="68431" x="3125788" y="5241925"/>
          <p14:tracePt t="68448" x="3116263" y="5205413"/>
          <p14:tracePt t="68465" x="3098800" y="5187950"/>
          <p14:tracePt t="68481" x="3089275" y="5180013"/>
          <p14:tracePt t="68498" x="3071813" y="5153025"/>
          <p14:tracePt t="68515" x="3009900" y="5089525"/>
          <p14:tracePt t="68532" x="2973388" y="5062538"/>
          <p14:tracePt t="68548" x="2965450" y="5045075"/>
          <p14:tracePt t="68626" x="2955925" y="5037138"/>
          <p14:tracePt t="68650" x="2955925" y="5010150"/>
          <p14:tracePt t="68850" x="2973388" y="5000625"/>
          <p14:tracePt t="68866" x="2982913" y="5000625"/>
          <p14:tracePt t="68874" x="2990850" y="5000625"/>
          <p14:tracePt t="68883" x="3009900" y="5000625"/>
          <p14:tracePt t="68898" x="3036888" y="5000625"/>
          <p14:tracePt t="68915" x="3054350" y="5000625"/>
          <p14:tracePt t="68931" x="3071813" y="5000625"/>
          <p14:tracePt t="68965" x="3081338" y="5000625"/>
          <p14:tracePt t="69850" x="3133725" y="5027613"/>
          <p14:tracePt t="69858" x="3214688" y="5072063"/>
          <p14:tracePt t="69866" x="3295650" y="5108575"/>
          <p14:tracePt t="69882" x="3402013" y="5180013"/>
          <p14:tracePt t="69899" x="3714750" y="5303838"/>
          <p14:tracePt t="69915" x="3875088" y="5367338"/>
          <p14:tracePt t="69932" x="4089400" y="5491163"/>
          <p14:tracePt t="69948" x="4375150" y="5697538"/>
          <p14:tracePt t="69965" x="4813300" y="5991225"/>
          <p14:tracePt t="69981" x="5241925" y="6232525"/>
          <p14:tracePt t="69998" x="5589588" y="6429375"/>
          <p14:tracePt t="70015" x="5848350" y="6537325"/>
          <p14:tracePt t="70031" x="5946775" y="6581775"/>
          <p14:tracePt t="70048" x="5956300" y="6581775"/>
          <p14:tracePt t="70098" x="5956300" y="6572250"/>
          <p14:tracePt t="70106" x="5938838" y="6554788"/>
          <p14:tracePt t="70115" x="5929313" y="6545263"/>
          <p14:tracePt t="70132" x="5911850" y="6527800"/>
          <p14:tracePt t="70154" x="5902325" y="6518275"/>
          <p14:tracePt t="70178" x="5875338" y="6500813"/>
          <p14:tracePt t="70194" x="5867400" y="6491288"/>
          <p14:tracePt t="70202" x="5840413" y="6491288"/>
          <p14:tracePt t="70215" x="5822950" y="6465888"/>
          <p14:tracePt t="70232" x="5759450" y="6456363"/>
          <p14:tracePt t="70248" x="5643563" y="6394450"/>
          <p14:tracePt t="70265" x="5562600" y="6367463"/>
          <p14:tracePt t="70281" x="5456238" y="6313488"/>
          <p14:tracePt t="70299" x="5313363" y="6232525"/>
          <p14:tracePt t="70315" x="5214938" y="6170613"/>
          <p14:tracePt t="70331" x="5116513" y="6116638"/>
          <p14:tracePt t="70348" x="5037138" y="6089650"/>
          <p14:tracePt t="70364" x="4991100" y="6072188"/>
          <p14:tracePt t="70381" x="4956175" y="6054725"/>
          <p14:tracePt t="70434" x="4946650" y="6054725"/>
          <p14:tracePt t="70450" x="4938713" y="6054725"/>
          <p14:tracePt t="70458" x="4929188" y="6054725"/>
          <p14:tracePt t="70466" x="4902200" y="6054725"/>
          <p14:tracePt t="70482" x="4884738" y="6054725"/>
          <p14:tracePt t="70498" x="4875213" y="6054725"/>
          <p14:tracePt t="70515" x="4840288" y="6054725"/>
          <p14:tracePt t="70532" x="4830763" y="6054725"/>
          <p14:tracePt t="70548" x="4822825" y="6054725"/>
          <p14:tracePt t="70634" x="4803775" y="6054725"/>
          <p14:tracePt t="70650" x="4795838" y="6045200"/>
          <p14:tracePt t="70730" x="4776788" y="6037263"/>
          <p14:tracePt t="70746" x="4768850" y="6010275"/>
          <p14:tracePt t="70762" x="4759325" y="5983288"/>
          <p14:tracePt t="70770" x="4751388" y="5973763"/>
          <p14:tracePt t="70781" x="4741863" y="5965825"/>
          <p14:tracePt t="70798" x="4724400" y="5956300"/>
          <p14:tracePt t="70815" x="4714875" y="5938838"/>
          <p14:tracePt t="70831" x="4697413" y="5911850"/>
          <p14:tracePt t="70848" x="4652963" y="5867400"/>
          <p14:tracePt t="70865" x="4643438" y="5803900"/>
          <p14:tracePt t="70882" x="4589463" y="5715000"/>
          <p14:tracePt t="70898" x="4589463" y="5688013"/>
          <p14:tracePt t="70915" x="4581525" y="5643563"/>
          <p14:tracePt t="70931" x="4554538" y="5599113"/>
          <p14:tracePt t="70948" x="4545013" y="5562600"/>
          <p14:tracePt t="70964" x="4537075" y="5510213"/>
          <p14:tracePt t="70981" x="4518025" y="5465763"/>
          <p14:tracePt t="70998" x="4518025" y="5456238"/>
          <p14:tracePt t="71015" x="4518025" y="5446713"/>
          <p14:tracePt t="71048" x="4518025" y="5429250"/>
          <p14:tracePt t="71098" x="4518025" y="5419725"/>
          <p14:tracePt t="71106" x="4518025" y="5402263"/>
          <p14:tracePt t="71131" x="4518025" y="5394325"/>
          <p14:tracePt t="71138" x="4518025" y="5375275"/>
          <p14:tracePt t="71162" x="4510088" y="5367338"/>
          <p14:tracePt t="71274" x="4500563" y="5367338"/>
          <p14:tracePt t="71306" x="4491038" y="5367338"/>
          <p14:tracePt t="71338" x="4465638" y="5367338"/>
          <p14:tracePt t="71346" x="4446588" y="5375275"/>
          <p14:tracePt t="71354" x="4429125" y="5394325"/>
          <p14:tracePt t="71365" x="4419600" y="5411788"/>
          <p14:tracePt t="71381" x="4375150" y="5473700"/>
          <p14:tracePt t="71398" x="4357688" y="5500688"/>
          <p14:tracePt t="71414" x="4348163" y="5545138"/>
          <p14:tracePt t="71431" x="4330700" y="5589588"/>
          <p14:tracePt t="71448" x="4313238" y="5653088"/>
          <p14:tracePt t="71464" x="4303713" y="5670550"/>
          <p14:tracePt t="71481" x="4295775" y="5715000"/>
          <p14:tracePt t="71498" x="4295775" y="5751513"/>
          <p14:tracePt t="71706" x="4295775" y="5759450"/>
          <p14:tracePt t="71722" x="4303713" y="5759450"/>
          <p14:tracePt t="71731" x="4313238" y="5759450"/>
          <p14:tracePt t="71738" x="4322763" y="5768975"/>
          <p14:tracePt t="71748" x="4330700" y="5768975"/>
          <p14:tracePt t="71765" x="4375150" y="5776913"/>
          <p14:tracePt t="71781" x="4438650" y="5803900"/>
          <p14:tracePt t="71798" x="4483100" y="5840413"/>
          <p14:tracePt t="71815" x="4527550" y="5875338"/>
          <p14:tracePt t="71831" x="4562475" y="5884863"/>
          <p14:tracePt t="71848" x="4572000" y="5894388"/>
          <p14:tracePt t="71970" x="4581525" y="5894388"/>
          <p14:tracePt t="72042" x="4608513" y="5875338"/>
          <p14:tracePt t="72058" x="4616450" y="5867400"/>
          <p14:tracePt t="72066" x="4625975" y="5857875"/>
          <p14:tracePt t="72074" x="4633913" y="5848350"/>
          <p14:tracePt t="72082" x="4660900" y="5822950"/>
          <p14:tracePt t="72099" x="4670425" y="5803900"/>
          <p14:tracePt t="72115" x="4687888" y="5759450"/>
          <p14:tracePt t="72132" x="4687888" y="5751513"/>
          <p14:tracePt t="72148" x="4705350" y="5715000"/>
          <p14:tracePt t="72164" x="4714875" y="5697538"/>
          <p14:tracePt t="72181" x="4732338" y="5626100"/>
          <p14:tracePt t="72198" x="4741863" y="5599113"/>
          <p14:tracePt t="72214" x="4768850" y="5572125"/>
          <p14:tracePt t="72248" x="4776788" y="5562600"/>
          <p14:tracePt t="72274" x="4776788" y="5554663"/>
          <p14:tracePt t="72282" x="4776788" y="5545138"/>
          <p14:tracePt t="72330" x="4776788" y="5527675"/>
          <p14:tracePt t="72498" x="4776788" y="5518150"/>
          <p14:tracePt t="72515" x="4759325" y="5518150"/>
          <p14:tracePt t="72522" x="4732338" y="5518150"/>
          <p14:tracePt t="72531" x="4724400" y="5518150"/>
          <p14:tracePt t="72548" x="4660900" y="5500688"/>
          <p14:tracePt t="72564" x="4625975" y="5473700"/>
          <p14:tracePt t="72597" x="4616450" y="5465763"/>
          <p14:tracePt t="72615" x="4608513" y="5456238"/>
          <p14:tracePt t="72631" x="4598988" y="5446713"/>
          <p14:tracePt t="72648" x="4572000" y="5419725"/>
          <p14:tracePt t="72664" x="4562475" y="5411788"/>
          <p14:tracePt t="72682" x="4554538" y="5402263"/>
          <p14:tracePt t="72706" x="4545013" y="5394325"/>
          <p14:tracePt t="73458" x="4554538" y="5394325"/>
          <p14:tracePt t="73474" x="4581525" y="5419725"/>
          <p14:tracePt t="73490" x="4608513" y="5446713"/>
          <p14:tracePt t="73506" x="4633913" y="5465763"/>
          <p14:tracePt t="73514" x="4633913" y="5483225"/>
          <p14:tracePt t="73522" x="4670425" y="5518150"/>
          <p14:tracePt t="73531" x="4670425" y="5527675"/>
          <p14:tracePt t="73548" x="4697413" y="5562600"/>
          <p14:tracePt t="73564" x="4732338" y="5626100"/>
          <p14:tracePt t="73581" x="4741863" y="5643563"/>
          <p14:tracePt t="73598" x="4751388" y="5670550"/>
          <p14:tracePt t="73614" x="4776788" y="5688013"/>
          <p14:tracePt t="73631" x="4786313" y="5715000"/>
          <p14:tracePt t="73648" x="4803775" y="5732463"/>
          <p14:tracePt t="73664" x="4813300" y="5741988"/>
          <p14:tracePt t="73762" x="4840288" y="5768975"/>
          <p14:tracePt t="74371" x="4848225" y="5776913"/>
          <p14:tracePt t="74402" x="4857750" y="5786438"/>
          <p14:tracePt t="74762" x="4867275" y="5776913"/>
          <p14:tracePt t="75242" x="4867275" y="5724525"/>
          <p14:tracePt t="75250" x="4867275" y="5705475"/>
          <p14:tracePt t="75258" x="4867275" y="5697538"/>
          <p14:tracePt t="75266" x="4867275" y="5661025"/>
          <p14:tracePt t="75282" x="4902200" y="5581650"/>
          <p14:tracePt t="75298" x="4911725" y="5545138"/>
          <p14:tracePt t="75315" x="4911725" y="5518150"/>
          <p14:tracePt t="75331" x="4919663" y="5510213"/>
          <p14:tracePt t="75498" x="4919663" y="5537200"/>
          <p14:tracePt t="75506" x="4919663" y="5545138"/>
          <p14:tracePt t="75522" x="4919663" y="5562600"/>
          <p14:tracePt t="75531" x="4919663" y="5572125"/>
          <p14:tracePt t="75547" x="4919663" y="5599113"/>
          <p14:tracePt t="75564" x="4919663" y="5643563"/>
          <p14:tracePt t="75581" x="4919663" y="5670550"/>
          <p14:tracePt t="75598" x="4919663" y="5688013"/>
          <p14:tracePt t="75631" x="4919663" y="5705475"/>
          <p14:tracePt t="75795" x="4929188" y="5715000"/>
          <p14:tracePt t="75802" x="4938713" y="5715000"/>
          <p14:tracePt t="75815" x="4956175" y="5715000"/>
          <p14:tracePt t="75831" x="4965700" y="5715000"/>
          <p14:tracePt t="75848" x="4973638" y="5715000"/>
          <p14:tracePt t="76018" x="4991100" y="5715000"/>
          <p14:tracePt t="76026" x="5000625" y="5715000"/>
          <p14:tracePt t="76122" x="5018088" y="5715000"/>
          <p14:tracePt t="76186" x="5027613" y="5715000"/>
          <p14:tracePt t="76218" x="5045075" y="5715000"/>
          <p14:tracePt t="77290" x="5027613" y="5715000"/>
          <p14:tracePt t="77306" x="5010150" y="5715000"/>
          <p14:tracePt t="77322" x="5000625" y="5715000"/>
          <p14:tracePt t="77331" x="4965700" y="5715000"/>
          <p14:tracePt t="77338" x="4956175" y="5715000"/>
          <p14:tracePt t="77354" x="4946650" y="5715000"/>
          <p14:tracePt t="80379" x="4956175" y="5715000"/>
          <p14:tracePt t="80410" x="4973638" y="5715000"/>
          <p14:tracePt t="80442" x="4991100" y="5715000"/>
          <p14:tracePt t="80474" x="5000625" y="5715000"/>
          <p14:tracePt t="80498" x="5010150" y="5715000"/>
          <p14:tracePt t="80506" x="5018088" y="5715000"/>
          <p14:tracePt t="80516" x="5045075" y="5715000"/>
          <p14:tracePt t="80531" x="5062538" y="5715000"/>
          <p14:tracePt t="80547" x="5072063" y="5715000"/>
          <p14:tracePt t="80931" x="5099050" y="5715000"/>
          <p14:tracePt t="80948" x="5108575" y="5697538"/>
          <p14:tracePt t="81130" x="5116513" y="5680075"/>
          <p14:tracePt t="81138" x="5126038" y="5670550"/>
          <p14:tracePt t="81154" x="5126038" y="5643563"/>
          <p14:tracePt t="81164" x="5126038" y="5626100"/>
          <p14:tracePt t="81180" x="5143500" y="5572125"/>
          <p14:tracePt t="81198" x="5160963" y="5518150"/>
          <p14:tracePt t="81214" x="5180013" y="5473700"/>
          <p14:tracePt t="81231" x="5180013" y="5438775"/>
          <p14:tracePt t="81247" x="5180013" y="5375275"/>
          <p14:tracePt t="81264" x="5187950" y="5348288"/>
          <p14:tracePt t="81281" x="5187950" y="5286375"/>
          <p14:tracePt t="81298" x="5224463" y="5232400"/>
          <p14:tracePt t="81315" x="5232400" y="5205413"/>
          <p14:tracePt t="81331" x="5241925" y="5170488"/>
          <p14:tracePt t="81402" x="5268913" y="5170488"/>
          <p14:tracePt t="81410" x="5276850" y="5160963"/>
          <p14:tracePt t="81450" x="5286375" y="5160963"/>
          <p14:tracePt t="81466" x="5295900" y="5160963"/>
          <p14:tracePt t="81474" x="5303838" y="5160963"/>
          <p14:tracePt t="81482" x="5313363" y="5160963"/>
          <p14:tracePt t="81498" x="5340350" y="5160963"/>
          <p14:tracePt t="81514" x="5357813" y="5153025"/>
          <p14:tracePt t="81531" x="5402263" y="5153025"/>
          <p14:tracePt t="81548" x="5438775" y="5153025"/>
          <p14:tracePt t="81564" x="5491163" y="5153025"/>
          <p14:tracePt t="81581" x="5554663" y="5153025"/>
          <p14:tracePt t="81597" x="5616575" y="5153025"/>
          <p14:tracePt t="81614" x="5661025" y="5153025"/>
          <p14:tracePt t="81631" x="5705475" y="5153025"/>
          <p14:tracePt t="81647" x="5751513" y="5143500"/>
          <p14:tracePt t="81664" x="5776913" y="5143500"/>
          <p14:tracePt t="81681" x="5786438" y="5143500"/>
          <p14:tracePt t="81697" x="5813425" y="5116513"/>
          <p14:tracePt t="81746" x="5830888" y="5116513"/>
          <p14:tracePt t="81770" x="5840413" y="5116513"/>
          <p14:tracePt t="81810" x="5857875" y="5108575"/>
          <p14:tracePt t="82498" x="5848350" y="5108575"/>
          <p14:tracePt t="82546" x="5840413" y="5108575"/>
          <p14:tracePt t="82553" x="5830888" y="5108575"/>
          <p14:tracePt t="82570" x="5822950" y="5099050"/>
          <p14:tracePt t="82610" x="5813425" y="5099050"/>
          <p14:tracePt t="82626" x="5803900" y="5099050"/>
          <p14:tracePt t="82650" x="5795963" y="5099050"/>
          <p14:tracePt t="82666" x="5776913" y="5099050"/>
          <p14:tracePt t="82682" x="5759450" y="5099050"/>
          <p14:tracePt t="82698" x="5751513" y="5099050"/>
          <p14:tracePt t="82738" x="5724525" y="5089525"/>
          <p14:tracePt t="82762" x="5705475" y="5089525"/>
          <p14:tracePt t="82770" x="5697538" y="5089525"/>
          <p14:tracePt t="82780" x="5688013" y="5089525"/>
          <p14:tracePt t="82797" x="5653088" y="5089525"/>
          <p14:tracePt t="82814" x="5643563" y="5089525"/>
          <p14:tracePt t="82830" x="5634038" y="5089525"/>
          <p14:tracePt t="82906" x="5626100" y="5089525"/>
          <p14:tracePt t="82914" x="5599113" y="5089525"/>
          <p14:tracePt t="82938" x="5589588" y="5089525"/>
          <p14:tracePt t="82947" x="5581650" y="5081588"/>
          <p14:tracePt t="82962" x="5572125" y="5062538"/>
          <p14:tracePt t="82994" x="5545138" y="5062538"/>
          <p14:tracePt t="83010" x="5527675" y="5062538"/>
          <p14:tracePt t="83018" x="5518150" y="5062538"/>
          <p14:tracePt t="83034" x="5491163" y="5062538"/>
          <p14:tracePt t="83047" x="5483225" y="5062538"/>
          <p14:tracePt t="83064" x="5473700" y="5062538"/>
          <p14:tracePt t="83081" x="5438775" y="5062538"/>
          <p14:tracePt t="83097" x="5429250" y="5062538"/>
          <p14:tracePt t="83114" x="5411788" y="5054600"/>
          <p14:tracePt t="83131" x="5367338" y="5054600"/>
          <p14:tracePt t="83148" x="5330825" y="5054600"/>
          <p14:tracePt t="83164" x="5295900" y="5054600"/>
          <p14:tracePt t="83181" x="5268913" y="5054600"/>
          <p14:tracePt t="83197" x="5251450" y="5054600"/>
          <p14:tracePt t="83214" x="5214938" y="5054600"/>
          <p14:tracePt t="83230" x="5205413" y="5054600"/>
          <p14:tracePt t="83247" x="5197475" y="5054600"/>
          <p14:tracePt t="83264" x="5170488" y="5054600"/>
          <p14:tracePt t="83281" x="5160963" y="5054600"/>
          <p14:tracePt t="83298" x="5116513" y="5054600"/>
          <p14:tracePt t="83315" x="5099050" y="5054600"/>
          <p14:tracePt t="83331" x="5072063" y="5054600"/>
          <p14:tracePt t="83347" x="5062538" y="5054600"/>
          <p14:tracePt t="83364" x="5045075" y="5054600"/>
          <p14:tracePt t="83381" x="5037138" y="5054600"/>
          <p14:tracePt t="83397" x="5018088" y="5054600"/>
          <p14:tracePt t="83414" x="5010150" y="5054600"/>
          <p14:tracePt t="83430" x="4983163" y="5054600"/>
          <p14:tracePt t="83447" x="4956175" y="5062538"/>
          <p14:tracePt t="83481" x="4946650" y="5081588"/>
          <p14:tracePt t="83498" x="4911725" y="5081588"/>
          <p14:tracePt t="83515" x="4902200" y="5081588"/>
          <p14:tracePt t="83530" x="4894263" y="5089525"/>
          <p14:tracePt t="83547" x="4857750" y="5089525"/>
          <p14:tracePt t="83564" x="4848225" y="5089525"/>
          <p14:tracePt t="83581" x="4840288" y="5099050"/>
          <p14:tracePt t="83597" x="4830763" y="5108575"/>
          <p14:tracePt t="83630" x="4803775" y="5108575"/>
          <p14:tracePt t="83647" x="4795838" y="5116513"/>
          <p14:tracePt t="83664" x="4786313" y="5116513"/>
          <p14:tracePt t="83680" x="4776788" y="5116513"/>
          <p14:tracePt t="83697" x="4741863" y="5126038"/>
          <p14:tracePt t="83746" x="4732338" y="5126038"/>
          <p14:tracePt t="83770" x="4724400" y="5143500"/>
          <p14:tracePt t="83873" x="4714875" y="5153025"/>
          <p14:tracePt t="83882" x="4705350" y="5160963"/>
          <p14:tracePt t="83962" x="4687888" y="5160963"/>
          <p14:tracePt t="83986" x="4679950" y="5170488"/>
          <p14:tracePt t="84018" x="4670425" y="5180013"/>
          <p14:tracePt t="84202" x="4660900" y="5187950"/>
          <p14:tracePt t="84218" x="4660900" y="5197475"/>
          <p14:tracePt t="84306" x="4660900" y="5214938"/>
          <p14:tracePt t="84402" x="4643438" y="5232400"/>
          <p14:tracePt t="84466" x="4643438" y="5259388"/>
          <p14:tracePt t="84490" x="4643438" y="5268913"/>
          <p14:tracePt t="84506" x="4643438" y="5276850"/>
          <p14:tracePt t="84522" x="4643438" y="5286375"/>
          <p14:tracePt t="84538" x="4643438" y="5303838"/>
          <p14:tracePt t="84547" x="4643438" y="5322888"/>
          <p14:tracePt t="84554" x="4643438" y="5330825"/>
          <p14:tracePt t="84564" x="4643438" y="5340350"/>
          <p14:tracePt t="84580" x="4643438" y="5367338"/>
          <p14:tracePt t="84597" x="4643438" y="5411788"/>
          <p14:tracePt t="84614" x="4643438" y="5438775"/>
          <p14:tracePt t="84631" x="4625975" y="5483225"/>
          <p14:tracePt t="84647" x="4625975" y="5527675"/>
          <p14:tracePt t="84664" x="4616450" y="5599113"/>
          <p14:tracePt t="84680" x="4616450" y="5661025"/>
          <p14:tracePt t="84698" x="4616450" y="5732463"/>
          <p14:tracePt t="84715" x="4616450" y="5786438"/>
          <p14:tracePt t="84731" x="4616450" y="5822950"/>
          <p14:tracePt t="84747" x="4616450" y="5840413"/>
          <p14:tracePt t="84764" x="4616450" y="5884863"/>
          <p14:tracePt t="84780" x="4616450" y="5929313"/>
          <p14:tracePt t="84797" x="4616450" y="5946775"/>
          <p14:tracePt t="84814" x="4616450" y="5991225"/>
          <p14:tracePt t="84831" x="4616450" y="6018213"/>
          <p14:tracePt t="84847" x="4616450" y="6037263"/>
          <p14:tracePt t="84864" x="4616450" y="6045200"/>
          <p14:tracePt t="84881" x="4616450" y="6054725"/>
          <p14:tracePt t="84897" x="4616450" y="6062663"/>
          <p14:tracePt t="84915" x="4616450" y="6089650"/>
          <p14:tracePt t="85834" x="4633913" y="6099175"/>
          <p14:tracePt t="85842" x="4643438" y="6099175"/>
          <p14:tracePt t="85850" x="4679950" y="6108700"/>
          <p14:tracePt t="85864" x="4751388" y="6126163"/>
          <p14:tracePt t="85881" x="4929188" y="6180138"/>
          <p14:tracePt t="85898" x="5527675" y="6330950"/>
          <p14:tracePt t="85915" x="6062663" y="6411913"/>
          <p14:tracePt t="85931" x="6473825" y="6473825"/>
          <p14:tracePt t="85947" x="6705600" y="6473825"/>
          <p14:tracePt t="85964" x="6786563" y="6473825"/>
          <p14:tracePt t="85980" x="6823075" y="6473825"/>
          <p14:tracePt t="85997" x="6831013" y="6473825"/>
          <p14:tracePt t="86030" x="6848475" y="6473825"/>
          <p14:tracePt t="86047" x="6867525" y="6473825"/>
          <p14:tracePt t="86066" x="6875463" y="6473825"/>
          <p14:tracePt t="86138" x="6858000" y="6446838"/>
          <p14:tracePt t="86146" x="6823075" y="6402388"/>
          <p14:tracePt t="86154" x="6715125" y="6330950"/>
          <p14:tracePt t="86163" x="6608763" y="6242050"/>
          <p14:tracePt t="86180" x="6323013" y="6037263"/>
          <p14:tracePt t="86197" x="5965825" y="5795963"/>
          <p14:tracePt t="86214" x="5653088" y="5527675"/>
          <p14:tracePt t="86231" x="5286375" y="5205413"/>
          <p14:tracePt t="86247" x="4929188" y="4857750"/>
          <p14:tracePt t="86264" x="4608513" y="4527550"/>
          <p14:tracePt t="86281" x="4251325" y="4000500"/>
          <p14:tracePt t="86298" x="3697288" y="3251200"/>
          <p14:tracePt t="86314" x="3411538" y="2884488"/>
          <p14:tracePt t="86331" x="3143250" y="2571750"/>
          <p14:tracePt t="86347" x="2982913" y="2401888"/>
          <p14:tracePt t="86364" x="2776538" y="2152650"/>
          <p14:tracePt t="86380" x="2608263" y="1893888"/>
          <p14:tracePt t="86397" x="2490788" y="1724025"/>
          <p14:tracePt t="86414" x="2374900" y="1581150"/>
          <p14:tracePt t="86431" x="2197100" y="1357313"/>
          <p14:tracePt t="86447" x="2071688" y="1231900"/>
          <p14:tracePt t="86464" x="1990725" y="1143000"/>
          <p14:tracePt t="86480" x="1928813" y="1062038"/>
          <p14:tracePt t="86498" x="1822450" y="911225"/>
          <p14:tracePt t="86515" x="1697038" y="785813"/>
          <p14:tracePt t="86531" x="1598613" y="660400"/>
          <p14:tracePt t="86547" x="1509713" y="554038"/>
          <p14:tracePt t="86564" x="1473200" y="509588"/>
          <p14:tracePt t="86580" x="1438275" y="446088"/>
          <p14:tracePt t="86597" x="1419225" y="393700"/>
          <p14:tracePt t="88163" x="1473200" y="142875"/>
          <p14:tracePt t="88282" x="1482725" y="142875"/>
          <p14:tracePt t="88298" x="1490663" y="142875"/>
          <p14:tracePt t="88306" x="1500188" y="142875"/>
          <p14:tracePt t="88315" x="1517650" y="142875"/>
          <p14:tracePt t="88331" x="1544638" y="142875"/>
          <p14:tracePt t="88347" x="1589088" y="1428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914401"/>
            <a:ext cx="3162300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6"/>
          <p:cNvSpPr>
            <a:spLocks noChangeArrowheads="1"/>
          </p:cNvSpPr>
          <p:nvPr/>
        </p:nvSpPr>
        <p:spPr bwMode="auto">
          <a:xfrm>
            <a:off x="10120313" y="6365875"/>
            <a:ext cx="4572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23FE6A2D-9CD6-49CA-8330-47626EEF7B8E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p:sp>
        <p:nvSpPr>
          <p:cNvPr id="14340" name="Rectangle 7"/>
          <p:cNvSpPr>
            <a:spLocks noChangeArrowheads="1"/>
          </p:cNvSpPr>
          <p:nvPr/>
        </p:nvSpPr>
        <p:spPr bwMode="auto">
          <a:xfrm>
            <a:off x="2590800" y="152400"/>
            <a:ext cx="70104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solidFill>
                  <a:schemeClr val="tx2"/>
                </a:solidFill>
                <a:latin typeface="Arial Narrow" panose="020B0606020202030204" pitchFamily="34" charset="0"/>
              </a:rPr>
              <a:t>FET Transistor</a:t>
            </a:r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367088"/>
            <a:ext cx="26543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Text Box 8"/>
          <p:cNvSpPr txBox="1">
            <a:spLocks noChangeArrowheads="1"/>
          </p:cNvSpPr>
          <p:nvPr/>
        </p:nvSpPr>
        <p:spPr bwMode="auto">
          <a:xfrm>
            <a:off x="2089151" y="5246688"/>
            <a:ext cx="2295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/>
              <a:t>Equivalent circuit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1" y="1193800"/>
            <a:ext cx="4297363" cy="1754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§"/>
              <a:defRPr/>
            </a:pPr>
            <a:r>
              <a:rPr lang="en-US" b="1" dirty="0">
                <a:latin typeface="Arial" charset="0"/>
                <a:cs typeface="Arial" charset="0"/>
              </a:rPr>
              <a:t>The FET (Field-Effect </a:t>
            </a: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en-US" b="1" dirty="0">
                <a:latin typeface="Arial" charset="0"/>
                <a:cs typeface="Arial" charset="0"/>
              </a:rPr>
              <a:t>Transistor) is a three-terminal device (Drain, Gate, Source)</a:t>
            </a:r>
          </a:p>
          <a:p>
            <a:pPr eaLnBrk="1" hangingPunct="1">
              <a:defRPr/>
            </a:pPr>
            <a:endParaRPr lang="en-US" b="1" dirty="0">
              <a:latin typeface="Arial" charset="0"/>
              <a:cs typeface="Arial" charset="0"/>
            </a:endParaRPr>
          </a:p>
          <a:p>
            <a:pPr marL="285750" indent="-285750">
              <a:buFont typeface="Wingdings" pitchFamily="2" charset="2"/>
              <a:buChar char="§"/>
              <a:defRPr/>
            </a:pPr>
            <a:r>
              <a:rPr lang="en-US" b="1" dirty="0">
                <a:latin typeface="Arial" charset="0"/>
                <a:cs typeface="Arial" charset="0"/>
              </a:rPr>
              <a:t>FET transistor is a voltage-controlled device.</a:t>
            </a:r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6" y="3808413"/>
            <a:ext cx="48863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2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99"/>
    </mc:Choice>
    <mc:Fallback xmlns="">
      <p:transition spd="slow" advTm="111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06" x="795338" y="5010150"/>
          <p14:tracePt t="3479" x="795338" y="4973638"/>
          <p14:tracePt t="3487" x="795338" y="4946650"/>
          <p14:tracePt t="3495" x="812800" y="4875213"/>
          <p14:tracePt t="3504" x="822325" y="4830763"/>
          <p14:tracePt t="3520" x="866775" y="4724400"/>
          <p14:tracePt t="3536" x="955675" y="4465638"/>
          <p14:tracePt t="3553" x="1017588" y="4330700"/>
          <p14:tracePt t="3569" x="1160463" y="4116388"/>
          <p14:tracePt t="3587" x="1276350" y="3857625"/>
          <p14:tracePt t="3603" x="1339850" y="3633788"/>
          <p14:tracePt t="3620" x="1517650" y="3322638"/>
          <p14:tracePt t="3637" x="1643063" y="3027363"/>
          <p14:tracePt t="3653" x="1812925" y="2741613"/>
          <p14:tracePt t="3670" x="1911350" y="2490788"/>
          <p14:tracePt t="3687" x="2071688" y="2081213"/>
          <p14:tracePt t="3704" x="2187575" y="1803400"/>
          <p14:tracePt t="3720" x="2276475" y="1554163"/>
          <p14:tracePt t="3737" x="2330450" y="1374775"/>
          <p14:tracePt t="3753" x="2330450" y="1133475"/>
          <p14:tracePt t="3770" x="2357438" y="973138"/>
          <p14:tracePt t="3786" x="2357438" y="803275"/>
          <p14:tracePt t="3803" x="2357438" y="679450"/>
          <p14:tracePt t="3820" x="2357438" y="608013"/>
          <p14:tracePt t="3836" x="2366963" y="544513"/>
          <p14:tracePt t="3853" x="2393950" y="465138"/>
          <p14:tracePt t="3870" x="2393950" y="446088"/>
          <p14:tracePt t="3904" x="2393950" y="428625"/>
          <p14:tracePt t="3975" x="2393950" y="419100"/>
          <p14:tracePt t="3983" x="2384425" y="401638"/>
          <p14:tracePt t="3999" x="2374900" y="393700"/>
          <p14:tracePt t="4007" x="2366963" y="393700"/>
          <p14:tracePt t="4020" x="2357438" y="393700"/>
          <p14:tracePt t="4055" x="2347913" y="393700"/>
          <p14:tracePt t="4095" x="2330450" y="393700"/>
          <p14:tracePt t="4103" x="2312988" y="393700"/>
          <p14:tracePt t="4111" x="2303463" y="393700"/>
          <p14:tracePt t="4335" x="2295525" y="393700"/>
          <p14:tracePt t="4343" x="2295525" y="401638"/>
          <p14:tracePt t="4353" x="2295525" y="438150"/>
          <p14:tracePt t="4370" x="2322513" y="465138"/>
          <p14:tracePt t="4386" x="2428875" y="473075"/>
          <p14:tracePt t="11831" x="2366963" y="473075"/>
          <p14:tracePt t="11839" x="2179638" y="465138"/>
          <p14:tracePt t="11847" x="1928813" y="384175"/>
          <p14:tracePt t="11855" x="1643063" y="312738"/>
          <p14:tracePt t="11943" x="428625" y="411163"/>
          <p14:tracePt t="11951" x="625475" y="473075"/>
          <p14:tracePt t="11959" x="768350" y="473075"/>
          <p14:tracePt t="11969" x="893763" y="490538"/>
          <p14:tracePt t="11986" x="1276350" y="571500"/>
          <p14:tracePt t="12003" x="1670050" y="687388"/>
          <p14:tracePt t="12019" x="2116138" y="847725"/>
          <p14:tracePt t="12036" x="2598738" y="1017588"/>
          <p14:tracePt t="12053" x="3009900" y="1098550"/>
          <p14:tracePt t="12069" x="3322638" y="1116013"/>
          <p14:tracePt t="12071" x="3402013" y="1152525"/>
          <p14:tracePt t="12087" x="3429000" y="1160463"/>
          <p14:tracePt t="12167" x="3446463" y="1160463"/>
          <p14:tracePt t="12175" x="3473450" y="1160463"/>
          <p14:tracePt t="12186" x="3544888" y="1160463"/>
          <p14:tracePt t="12203" x="3759200" y="1179513"/>
          <p14:tracePt t="12219" x="4081463" y="1258888"/>
          <p14:tracePt t="12236" x="4438650" y="1276350"/>
          <p14:tracePt t="12253" x="4795838" y="1276350"/>
          <p14:tracePt t="12269" x="5116513" y="1187450"/>
          <p14:tracePt t="12287" x="5251450" y="1071563"/>
          <p14:tracePt t="12303" x="5259388" y="1027113"/>
          <p14:tracePt t="12319" x="5259388" y="1009650"/>
          <p14:tracePt t="12336" x="5259388" y="973138"/>
          <p14:tracePt t="12431" x="5259388" y="965200"/>
          <p14:tracePt t="12455" x="5259388" y="955675"/>
          <p14:tracePt t="12463" x="5259388" y="919163"/>
          <p14:tracePt t="12471" x="5251450" y="911225"/>
          <p14:tracePt t="12486" x="5214938" y="884238"/>
          <p14:tracePt t="12503" x="5081588" y="830263"/>
          <p14:tracePt t="12520" x="4991100" y="830263"/>
          <p14:tracePt t="12536" x="4929188" y="830263"/>
          <p14:tracePt t="12552" x="4867275" y="830263"/>
          <p14:tracePt t="12586" x="4857750" y="830263"/>
          <p14:tracePt t="12603" x="4803775" y="847725"/>
          <p14:tracePt t="12620" x="4795838" y="857250"/>
          <p14:tracePt t="12636" x="4768850" y="866775"/>
          <p14:tracePt t="12703" x="4759325" y="866775"/>
          <p14:tracePt t="12727" x="4751388" y="866775"/>
          <p14:tracePt t="12766" x="4724400" y="857250"/>
          <p14:tracePt t="12783" x="4714875" y="847725"/>
          <p14:tracePt t="12919" x="4714875" y="830263"/>
          <p14:tracePt t="12927" x="4751388" y="822325"/>
          <p14:tracePt t="12936" x="4768850" y="822325"/>
          <p14:tracePt t="12952" x="4830763" y="822325"/>
          <p14:tracePt t="12969" x="4884738" y="822325"/>
          <p14:tracePt t="12986" x="4902200" y="822325"/>
          <p14:tracePt t="13003" x="4946650" y="812800"/>
          <p14:tracePt t="13019" x="4956175" y="803275"/>
          <p14:tracePt t="13479" x="4983163" y="803275"/>
          <p14:tracePt t="13487" x="4991100" y="803275"/>
          <p14:tracePt t="13511" x="5000625" y="803275"/>
          <p14:tracePt t="13543" x="5037138" y="803275"/>
          <p14:tracePt t="13551" x="5045075" y="803275"/>
          <p14:tracePt t="13567" x="5054600" y="803275"/>
          <p14:tracePt t="13575" x="5062538" y="803275"/>
          <p14:tracePt t="13586" x="5089525" y="812800"/>
          <p14:tracePt t="13603" x="5108575" y="812800"/>
          <p14:tracePt t="13619" x="5153025" y="812800"/>
          <p14:tracePt t="13636" x="5180013" y="822325"/>
          <p14:tracePt t="13653" x="5214938" y="822325"/>
          <p14:tracePt t="13936" x="5224463" y="822325"/>
          <p14:tracePt t="13944" x="5259388" y="847725"/>
          <p14:tracePt t="13954" x="5268913" y="847725"/>
          <p14:tracePt t="13969" x="5330825" y="847725"/>
          <p14:tracePt t="13986" x="5375275" y="857250"/>
          <p14:tracePt t="14003" x="5438775" y="857250"/>
          <p14:tracePt t="14019" x="5456238" y="857250"/>
          <p14:tracePt t="14036" x="5465763" y="866775"/>
          <p14:tracePt t="14069" x="5491163" y="866775"/>
          <p14:tracePt t="14087" x="5510213" y="866775"/>
          <p14:tracePt t="14103" x="5554663" y="884238"/>
          <p14:tracePt t="14120" x="5572125" y="884238"/>
          <p14:tracePt t="14136" x="5599113" y="884238"/>
          <p14:tracePt t="14911" x="5608638" y="893763"/>
          <p14:tracePt t="14943" x="5608638" y="901700"/>
          <p14:tracePt t="14951" x="5608638" y="919163"/>
          <p14:tracePt t="14959" x="5608638" y="946150"/>
          <p14:tracePt t="14969" x="5608638" y="955675"/>
          <p14:tracePt t="14986" x="5599113" y="1000125"/>
          <p14:tracePt t="15002" x="5599113" y="1017588"/>
          <p14:tracePt t="15019" x="5599113" y="1062038"/>
          <p14:tracePt t="15036" x="5599113" y="1089025"/>
          <p14:tracePt t="15053" x="5599113" y="1133475"/>
          <p14:tracePt t="15069" x="5599113" y="1187450"/>
          <p14:tracePt t="15071" x="5599113" y="1223963"/>
          <p14:tracePt t="15086" x="5599113" y="1231900"/>
          <p14:tracePt t="15103" x="5599113" y="1322388"/>
          <p14:tracePt t="15120" x="5599113" y="1428750"/>
          <p14:tracePt t="15136" x="5599113" y="1544638"/>
          <p14:tracePt t="15152" x="5616575" y="1660525"/>
          <p14:tracePt t="15169" x="5705475" y="1795463"/>
          <p14:tracePt t="15186" x="5803900" y="1946275"/>
          <p14:tracePt t="15202" x="5946775" y="2036763"/>
          <p14:tracePt t="15219" x="6089650" y="2116138"/>
          <p14:tracePt t="15236" x="6269038" y="2170113"/>
          <p14:tracePt t="15252" x="6429375" y="2214563"/>
          <p14:tracePt t="15269" x="6473825" y="2232025"/>
          <p14:tracePt t="15375" x="6510338" y="2268538"/>
          <p14:tracePt t="15383" x="6634163" y="2268538"/>
          <p14:tracePt t="15391" x="6705600" y="2268538"/>
          <p14:tracePt t="15402" x="6759575" y="2268538"/>
          <p14:tracePt t="15419" x="6965950" y="2268538"/>
          <p14:tracePt t="15436" x="7259638" y="2268538"/>
          <p14:tracePt t="15452" x="7429500" y="2251075"/>
          <p14:tracePt t="15469" x="7500938" y="2197100"/>
          <p14:tracePt t="15486" x="7545388" y="2160588"/>
          <p14:tracePt t="15502" x="7572375" y="2125663"/>
          <p14:tracePt t="15520" x="7572375" y="2089150"/>
          <p14:tracePt t="15536" x="7572375" y="2081213"/>
          <p14:tracePt t="15552" x="7581900" y="2054225"/>
          <p14:tracePt t="15569" x="7581900" y="2027238"/>
          <p14:tracePt t="15591" x="7581900" y="2017713"/>
          <p14:tracePt t="15602" x="7581900" y="2009775"/>
          <p14:tracePt t="15619" x="7581900" y="1990725"/>
          <p14:tracePt t="15636" x="7581900" y="1973263"/>
          <p14:tracePt t="15652" x="7581900" y="1946275"/>
          <p14:tracePt t="15669" x="7572375" y="1919288"/>
          <p14:tracePt t="15686" x="7527925" y="1901825"/>
          <p14:tracePt t="15703" x="7348538" y="1795463"/>
          <p14:tracePt t="15720" x="7161213" y="1731963"/>
          <p14:tracePt t="15736" x="6965950" y="1679575"/>
          <p14:tracePt t="15753" x="6867525" y="1679575"/>
          <p14:tracePt t="15769" x="6786563" y="1697038"/>
          <p14:tracePt t="15786" x="6732588" y="1776413"/>
          <p14:tracePt t="15802" x="6697663" y="1839913"/>
          <p14:tracePt t="15819" x="6697663" y="1884363"/>
          <p14:tracePt t="15836" x="6688138" y="1938338"/>
          <p14:tracePt t="15852" x="6688138" y="2000250"/>
          <p14:tracePt t="15869" x="6688138" y="2054225"/>
          <p14:tracePt t="15886" x="6688138" y="2152650"/>
          <p14:tracePt t="15903" x="6688138" y="2259013"/>
          <p14:tracePt t="15920" x="6688138" y="2384425"/>
          <p14:tracePt t="15936" x="6697663" y="2446338"/>
          <p14:tracePt t="15953" x="6724650" y="2482850"/>
          <p14:tracePt t="15969" x="6751638" y="2536825"/>
          <p14:tracePt t="15986" x="6759575" y="2562225"/>
          <p14:tracePt t="16002" x="6786563" y="2625725"/>
          <p14:tracePt t="16019" x="6848475" y="2705100"/>
          <p14:tracePt t="16036" x="6902450" y="2759075"/>
          <p14:tracePt t="16052" x="7000875" y="2857500"/>
          <p14:tracePt t="16069" x="7126288" y="2938463"/>
          <p14:tracePt t="16071" x="7188200" y="2982913"/>
          <p14:tracePt t="16086" x="7224713" y="3009900"/>
          <p14:tracePt t="16103" x="7385050" y="3143250"/>
          <p14:tracePt t="16120" x="7572375" y="3241675"/>
          <p14:tracePt t="16136" x="7759700" y="3348038"/>
          <p14:tracePt t="16152" x="8037513" y="3438525"/>
          <p14:tracePt t="16169" x="8313738" y="3536950"/>
          <p14:tracePt t="16186" x="8537575" y="3581400"/>
          <p14:tracePt t="16202" x="8732838" y="3598863"/>
          <p14:tracePt t="16219" x="8929688" y="3598863"/>
          <p14:tracePt t="16236" x="9082088" y="3598863"/>
          <p14:tracePt t="16252" x="9251950" y="3598863"/>
          <p14:tracePt t="16269" x="9375775" y="3598863"/>
          <p14:tracePt t="16286" x="9483725" y="3581400"/>
          <p14:tracePt t="16303" x="9590088" y="3473450"/>
          <p14:tracePt t="16320" x="9661525" y="3394075"/>
          <p14:tracePt t="16336" x="9680575" y="3357563"/>
          <p14:tracePt t="16352" x="9698038" y="3268663"/>
          <p14:tracePt t="16369" x="9698038" y="3160713"/>
          <p14:tracePt t="16386" x="9698038" y="2965450"/>
          <p14:tracePt t="16402" x="9698038" y="2795588"/>
          <p14:tracePt t="16419" x="9698038" y="2625725"/>
          <p14:tracePt t="16436" x="9698038" y="2482850"/>
          <p14:tracePt t="16453" x="9688513" y="2303463"/>
          <p14:tracePt t="16470" x="9599613" y="2081213"/>
          <p14:tracePt t="16486" x="9518650" y="1893888"/>
          <p14:tracePt t="16503" x="9348788" y="1616075"/>
          <p14:tracePt t="16520" x="9197975" y="1465263"/>
          <p14:tracePt t="16536" x="9063038" y="1330325"/>
          <p14:tracePt t="16553" x="8939213" y="1241425"/>
          <p14:tracePt t="16569" x="8813800" y="1152525"/>
          <p14:tracePt t="16586" x="8653463" y="1081088"/>
          <p14:tracePt t="16602" x="8545513" y="1036638"/>
          <p14:tracePt t="16619" x="8358188" y="955675"/>
          <p14:tracePt t="16636" x="8197850" y="919163"/>
          <p14:tracePt t="16653" x="8018463" y="893763"/>
          <p14:tracePt t="16669" x="7875588" y="893763"/>
          <p14:tracePt t="16686" x="7724775" y="893763"/>
          <p14:tracePt t="16703" x="7616825" y="893763"/>
          <p14:tracePt t="16720" x="7545388" y="928688"/>
          <p14:tracePt t="16736" x="7466013" y="1000125"/>
          <p14:tracePt t="16752" x="7375525" y="1116013"/>
          <p14:tracePt t="16769" x="7224713" y="1303338"/>
          <p14:tracePt t="16786" x="7134225" y="1428750"/>
          <p14:tracePt t="16802" x="7062788" y="1527175"/>
          <p14:tracePt t="16819" x="7018338" y="1608138"/>
          <p14:tracePt t="16836" x="6983413" y="1704975"/>
          <p14:tracePt t="16852" x="6956425" y="1795463"/>
          <p14:tracePt t="16870" x="6929438" y="1874838"/>
          <p14:tracePt t="16887" x="6911975" y="2000250"/>
          <p14:tracePt t="16903" x="6867525" y="2133600"/>
          <p14:tracePt t="16920" x="6867525" y="2241550"/>
          <p14:tracePt t="16936" x="6867525" y="2339975"/>
          <p14:tracePt t="16952" x="6867525" y="2482850"/>
          <p14:tracePt t="16969" x="6867525" y="2608263"/>
          <p14:tracePt t="16986" x="6867525" y="2687638"/>
          <p14:tracePt t="17002" x="6884988" y="2751138"/>
          <p14:tracePt t="17019" x="6902450" y="2795588"/>
          <p14:tracePt t="17036" x="6956425" y="2874963"/>
          <p14:tracePt t="17052" x="7010400" y="2919413"/>
          <p14:tracePt t="17069" x="7054850" y="2955925"/>
          <p14:tracePt t="17086" x="7116763" y="2982913"/>
          <p14:tracePt t="17087" x="7126288" y="2990850"/>
          <p14:tracePt t="17103" x="7215188" y="3017838"/>
          <p14:tracePt t="17120" x="7313613" y="3071813"/>
          <p14:tracePt t="17136" x="7412038" y="3116263"/>
          <p14:tracePt t="17152" x="7518400" y="3160713"/>
          <p14:tracePt t="17169" x="7634288" y="3205163"/>
          <p14:tracePt t="17186" x="7769225" y="3232150"/>
          <p14:tracePt t="17203" x="7902575" y="3276600"/>
          <p14:tracePt t="17219" x="8018463" y="3303588"/>
          <p14:tracePt t="17236" x="8126413" y="3340100"/>
          <p14:tracePt t="17252" x="8232775" y="3348038"/>
          <p14:tracePt t="17269" x="8313738" y="3348038"/>
          <p14:tracePt t="17286" x="8375650" y="3357563"/>
          <p14:tracePt t="17303" x="8420100" y="3357563"/>
          <p14:tracePt t="17320" x="8439150" y="3357563"/>
          <p14:tracePt t="17336" x="8483600" y="3357563"/>
          <p14:tracePt t="17352" x="8528050" y="3357563"/>
          <p14:tracePt t="17369" x="8562975" y="3357563"/>
          <p14:tracePt t="17386" x="8616950" y="3357563"/>
          <p14:tracePt t="17402" x="8732838" y="3357563"/>
          <p14:tracePt t="17420" x="8885238" y="3340100"/>
          <p14:tracePt t="17436" x="9028113" y="3340100"/>
          <p14:tracePt t="17452" x="9180513" y="3322638"/>
          <p14:tracePt t="17469" x="9296400" y="3295650"/>
          <p14:tracePt t="17486" x="9412288" y="3251200"/>
          <p14:tracePt t="17503" x="9626600" y="3179763"/>
          <p14:tracePt t="17520" x="9725025" y="3133725"/>
          <p14:tracePt t="17536" x="9804400" y="3054350"/>
          <p14:tracePt t="17552" x="9885363" y="2973388"/>
          <p14:tracePt t="17569" x="9966325" y="2884488"/>
          <p14:tracePt t="17586" x="9991725" y="2840038"/>
          <p14:tracePt t="17603" x="10037763" y="2759075"/>
          <p14:tracePt t="17619" x="10037763" y="2714625"/>
          <p14:tracePt t="17636" x="10045700" y="2652713"/>
          <p14:tracePt t="17652" x="10045700" y="2544763"/>
          <p14:tracePt t="17669" x="10045700" y="2455863"/>
          <p14:tracePt t="17686" x="10045700" y="2330450"/>
          <p14:tracePt t="17703" x="10045700" y="2179638"/>
          <p14:tracePt t="17720" x="10028238" y="2062163"/>
          <p14:tracePt t="17736" x="10018713" y="2000250"/>
          <p14:tracePt t="17753" x="9974263" y="1919288"/>
          <p14:tracePt t="17769" x="9929813" y="1822450"/>
          <p14:tracePt t="17786" x="9875838" y="1704975"/>
          <p14:tracePt t="17802" x="9796463" y="1562100"/>
          <p14:tracePt t="17819" x="9725025" y="1455738"/>
          <p14:tracePt t="17836" x="9644063" y="1384300"/>
          <p14:tracePt t="17853" x="9590088" y="1322388"/>
          <p14:tracePt t="17870" x="9518650" y="1268413"/>
          <p14:tracePt t="17886" x="9491663" y="1250950"/>
          <p14:tracePt t="17903" x="9269413" y="1160463"/>
          <p14:tracePt t="17920" x="9161463" y="1116013"/>
          <p14:tracePt t="17936" x="9045575" y="1098550"/>
          <p14:tracePt t="17953" x="8947150" y="1089025"/>
          <p14:tracePt t="17969" x="8858250" y="1089025"/>
          <p14:tracePt t="17986" x="8769350" y="1089025"/>
          <p14:tracePt t="18002" x="8688388" y="1054100"/>
          <p14:tracePt t="18019" x="8589963" y="1044575"/>
          <p14:tracePt t="18036" x="8562975" y="1044575"/>
          <p14:tracePt t="18053" x="8518525" y="1044575"/>
          <p14:tracePt t="18069" x="8439150" y="1044575"/>
          <p14:tracePt t="18086" x="8348663" y="1044575"/>
          <p14:tracePt t="18087" x="8277225" y="1044575"/>
          <p14:tracePt t="18103" x="8081963" y="1044575"/>
          <p14:tracePt t="18120" x="7902575" y="1062038"/>
          <p14:tracePt t="18136" x="7751763" y="1098550"/>
          <p14:tracePt t="18153" x="7491413" y="1241425"/>
          <p14:tracePt t="18169" x="7269163" y="1428750"/>
          <p14:tracePt t="18186" x="6983413" y="1724025"/>
          <p14:tracePt t="18202" x="6751638" y="2009775"/>
          <p14:tracePt t="18219" x="6545263" y="2268538"/>
          <p14:tracePt t="18236" x="6438900" y="2482850"/>
          <p14:tracePt t="18252" x="6348413" y="2687638"/>
          <p14:tracePt t="18269" x="6296025" y="2894013"/>
          <p14:tracePt t="18286" x="6286500" y="3027363"/>
          <p14:tracePt t="18303" x="6286500" y="3170238"/>
          <p14:tracePt t="18320" x="6348413" y="3268663"/>
          <p14:tracePt t="18336" x="6446838" y="3348038"/>
          <p14:tracePt t="18352" x="6608763" y="3429000"/>
          <p14:tracePt t="18369" x="6858000" y="3500438"/>
          <p14:tracePt t="18386" x="7116763" y="3608388"/>
          <p14:tracePt t="18402" x="7412038" y="3741738"/>
          <p14:tracePt t="18419" x="7715250" y="3867150"/>
          <p14:tracePt t="18436" x="8081963" y="3965575"/>
          <p14:tracePt t="18452" x="8466138" y="4044950"/>
          <p14:tracePt t="18469" x="8848725" y="4062413"/>
          <p14:tracePt t="18486" x="9205913" y="4062413"/>
          <p14:tracePt t="18503" x="9725025" y="3938588"/>
          <p14:tracePt t="18520" x="9974263" y="3884613"/>
          <p14:tracePt t="18536" x="10180638" y="3813175"/>
          <p14:tracePt t="18552" x="10313988" y="3741738"/>
          <p14:tracePt t="18569" x="10375900" y="3705225"/>
          <p14:tracePt t="18586" x="10429875" y="3660775"/>
          <p14:tracePt t="18603" x="10456863" y="3616325"/>
          <p14:tracePt t="18619" x="10466388" y="3571875"/>
          <p14:tracePt t="18636" x="10466388" y="3527425"/>
          <p14:tracePt t="18653" x="10466388" y="3465513"/>
          <p14:tracePt t="18669" x="10466388" y="3419475"/>
          <p14:tracePt t="18686" x="10466388" y="3357563"/>
          <p14:tracePt t="18703" x="10456863" y="3259138"/>
          <p14:tracePt t="18720" x="10420350" y="3160713"/>
          <p14:tracePt t="18736" x="10348913" y="3081338"/>
          <p14:tracePt t="18752" x="10277475" y="2973388"/>
          <p14:tracePt t="18769" x="10153650" y="2901950"/>
          <p14:tracePt t="18786" x="10055225" y="2813050"/>
          <p14:tracePt t="18802" x="9956800" y="2751138"/>
          <p14:tracePt t="18819" x="9885363" y="2714625"/>
          <p14:tracePt t="18836" x="9840913" y="2687638"/>
          <p14:tracePt t="18852" x="9813925" y="2687638"/>
          <p14:tracePt t="18869" x="9786938" y="2679700"/>
          <p14:tracePt t="18886" x="9725025" y="2679700"/>
          <p14:tracePt t="18903" x="9644063" y="2679700"/>
          <p14:tracePt t="18919" x="9626600" y="2679700"/>
          <p14:tracePt t="18936" x="9590088" y="2679700"/>
          <p14:tracePt t="18953" x="9572625" y="2679700"/>
          <p14:tracePt t="18969" x="9510713" y="2679700"/>
          <p14:tracePt t="18986" x="9456738" y="2679700"/>
          <p14:tracePt t="19002" x="9394825" y="2679700"/>
          <p14:tracePt t="19019" x="9331325" y="2679700"/>
          <p14:tracePt t="19035" x="9242425" y="2697163"/>
          <p14:tracePt t="19052" x="9180513" y="2714625"/>
          <p14:tracePt t="19069" x="9144000" y="2714625"/>
          <p14:tracePt t="19086" x="9109075" y="2732088"/>
          <p14:tracePt t="19103" x="9090025" y="2741613"/>
          <p14:tracePt t="19119" x="9082088" y="2741613"/>
          <p14:tracePt t="19136" x="9037638" y="2768600"/>
          <p14:tracePt t="19152" x="9028113" y="2768600"/>
          <p14:tracePt t="19169" x="8991600" y="2768600"/>
          <p14:tracePt t="19186" x="8974138" y="2768600"/>
          <p14:tracePt t="19202" x="8947150" y="2768600"/>
          <p14:tracePt t="19235" x="8920163" y="2776538"/>
          <p14:tracePt t="19269" x="8894763" y="2786063"/>
          <p14:tracePt t="19319" x="8885238" y="2786063"/>
          <p14:tracePt t="19327" x="8867775" y="2795588"/>
          <p14:tracePt t="19343" x="8858250" y="2803525"/>
          <p14:tracePt t="19353" x="8848725" y="2813050"/>
          <p14:tracePt t="19369" x="8823325" y="2830513"/>
          <p14:tracePt t="19385" x="8813800" y="2830513"/>
          <p14:tracePt t="19431" x="8804275" y="2840038"/>
          <p14:tracePt t="19615" x="8804275" y="2822575"/>
          <p14:tracePt t="19623" x="8804275" y="2813050"/>
          <p14:tracePt t="19639" x="8813800" y="2803525"/>
          <p14:tracePt t="19652" x="8840788" y="2795588"/>
          <p14:tracePt t="19669" x="8848725" y="2786063"/>
          <p14:tracePt t="19686" x="8858250" y="2776538"/>
          <p14:tracePt t="19702" x="8867775" y="2768600"/>
          <p14:tracePt t="21231" x="8831263" y="2768600"/>
          <p14:tracePt t="21239" x="8759825" y="2768600"/>
          <p14:tracePt t="21247" x="8680450" y="2768600"/>
          <p14:tracePt t="21255" x="8589963" y="2768600"/>
          <p14:tracePt t="21269" x="8491538" y="2768600"/>
          <p14:tracePt t="21286" x="8269288" y="2768600"/>
          <p14:tracePt t="21303" x="8081963" y="2768600"/>
          <p14:tracePt t="21319" x="7786688" y="2751138"/>
          <p14:tracePt t="21336" x="7724775" y="2751138"/>
          <p14:tracePt t="21352" x="7715250" y="2751138"/>
          <p14:tracePt t="21943" x="7705725" y="2751138"/>
          <p14:tracePt t="21959" x="7680325" y="2741613"/>
          <p14:tracePt t="21975" x="7653338" y="2714625"/>
          <p14:tracePt t="21991" x="7643813" y="2705100"/>
          <p14:tracePt t="21999" x="7634288" y="2687638"/>
          <p14:tracePt t="22007" x="7616825" y="2679700"/>
          <p14:tracePt t="22019" x="7589838" y="2652713"/>
          <p14:tracePt t="22036" x="7562850" y="2633663"/>
          <p14:tracePt t="22052" x="7537450" y="2598738"/>
          <p14:tracePt t="22069" x="7518400" y="2554288"/>
          <p14:tracePt t="22086" x="7491413" y="2527300"/>
          <p14:tracePt t="22103" x="7473950" y="2482850"/>
          <p14:tracePt t="22167" x="7466013" y="2473325"/>
          <p14:tracePt t="22199" x="7466013" y="2465388"/>
          <p14:tracePt t="22207" x="7466013" y="2428875"/>
          <p14:tracePt t="22219" x="7456488" y="2419350"/>
          <p14:tracePt t="22235" x="7446963" y="2411413"/>
          <p14:tracePt t="22263" x="7439025" y="2401888"/>
          <p14:tracePt t="22279" x="7439025" y="2393950"/>
          <p14:tracePt t="22295" x="7439025" y="2384425"/>
          <p14:tracePt t="22303" x="7419975" y="2366963"/>
          <p14:tracePt t="22319" x="7412038" y="2322513"/>
          <p14:tracePt t="22336" x="7358063" y="2259013"/>
          <p14:tracePt t="22352" x="7348538" y="2232025"/>
          <p14:tracePt t="22369" x="7331075" y="2224088"/>
          <p14:tracePt t="22386" x="7313613" y="2187575"/>
          <p14:tracePt t="22607" x="7313613" y="2179638"/>
          <p14:tracePt t="22623" x="7304088" y="2160588"/>
          <p14:tracePt t="22631" x="7296150" y="2152650"/>
          <p14:tracePt t="22647" x="7296150" y="2143125"/>
          <p14:tracePt t="22655" x="7296150" y="2125663"/>
          <p14:tracePt t="22669" x="7296150" y="2108200"/>
          <p14:tracePt t="23663" x="7286625" y="2098675"/>
          <p14:tracePt t="23727" x="7259638" y="2098675"/>
          <p14:tracePt t="23743" x="7251700" y="2098675"/>
          <p14:tracePt t="23752" x="7232650" y="2098675"/>
          <p14:tracePt t="23767" x="7224713" y="2098675"/>
          <p14:tracePt t="23775" x="7215188" y="2098675"/>
          <p14:tracePt t="24327" x="7224713" y="2108200"/>
          <p14:tracePt t="24335" x="7232650" y="2108200"/>
          <p14:tracePt t="24343" x="7277100" y="2108200"/>
          <p14:tracePt t="24353" x="7358063" y="2125663"/>
          <p14:tracePt t="24369" x="7466013" y="2152650"/>
          <p14:tracePt t="24386" x="7643813" y="2170113"/>
          <p14:tracePt t="24403" x="7939088" y="2259013"/>
          <p14:tracePt t="24419" x="8232775" y="2286000"/>
          <p14:tracePt t="24435" x="8589963" y="2286000"/>
          <p14:tracePt t="24452" x="8920163" y="2286000"/>
          <p14:tracePt t="24469" x="9180513" y="2286000"/>
          <p14:tracePt t="24485" x="9358313" y="2286000"/>
          <p14:tracePt t="24502" x="9447213" y="2268538"/>
          <p14:tracePt t="24519" x="9456738" y="2251075"/>
          <p14:tracePt t="24535" x="9474200" y="2251075"/>
          <p14:tracePt t="24631" x="9491663" y="2214563"/>
          <p14:tracePt t="24639" x="9491663" y="2197100"/>
          <p14:tracePt t="24647" x="9510713" y="2152650"/>
          <p14:tracePt t="24655" x="9518650" y="2116138"/>
          <p14:tracePt t="24669" x="9545638" y="2081213"/>
          <p14:tracePt t="24685" x="9563100" y="2000250"/>
          <p14:tracePt t="24703" x="9572625" y="1928813"/>
          <p14:tracePt t="24719" x="9572625" y="1884363"/>
          <p14:tracePt t="24736" x="9572625" y="1857375"/>
          <p14:tracePt t="24752" x="9572625" y="1822450"/>
          <p14:tracePt t="24769" x="9572625" y="1776413"/>
          <p14:tracePt t="24785" x="9572625" y="1697038"/>
          <p14:tracePt t="24802" x="9572625" y="1608138"/>
          <p14:tracePt t="24819" x="9555163" y="1544638"/>
          <p14:tracePt t="24836" x="9555163" y="1509713"/>
          <p14:tracePt t="24852" x="9545638" y="1465263"/>
          <p14:tracePt t="24869" x="9545638" y="1438275"/>
          <p14:tracePt t="24885" x="9545638" y="1411288"/>
          <p14:tracePt t="24903" x="9545638" y="1384300"/>
          <p14:tracePt t="24952" x="9545638" y="1374775"/>
          <p14:tracePt t="24959" x="9545638" y="1366838"/>
          <p14:tracePt t="24975" x="9545638" y="1357313"/>
          <p14:tracePt t="24985" x="9545638" y="1330325"/>
          <p14:tracePt t="25002" x="9545638" y="1322388"/>
          <p14:tracePt t="25019" x="9545638" y="1312863"/>
          <p14:tracePt t="25035" x="9545638" y="1303338"/>
          <p14:tracePt t="25055" x="9545638" y="1276350"/>
          <p14:tracePt t="25167" x="9545638" y="1312863"/>
          <p14:tracePt t="25175" x="9545638" y="1366838"/>
          <p14:tracePt t="25185" x="9545638" y="1411288"/>
          <p14:tracePt t="25202" x="9545638" y="1554163"/>
          <p14:tracePt t="25219" x="9545638" y="1679575"/>
          <p14:tracePt t="25235" x="9510713" y="1785938"/>
          <p14:tracePt t="25252" x="9510713" y="1847850"/>
          <p14:tracePt t="25269" x="9510713" y="1874838"/>
          <p14:tracePt t="25285" x="9510713" y="1911350"/>
          <p14:tracePt t="25302" x="9510713" y="1955800"/>
          <p14:tracePt t="25319" x="9510713" y="1982788"/>
          <p14:tracePt t="25336" x="9510713" y="2027238"/>
          <p14:tracePt t="25352" x="9510713" y="2044700"/>
          <p14:tracePt t="25369" x="9510713" y="2071688"/>
          <p14:tracePt t="25385" x="9510713" y="2089150"/>
          <p14:tracePt t="25402" x="9510713" y="2125663"/>
          <p14:tracePt t="25419" x="9510713" y="2133600"/>
          <p14:tracePt t="25452" x="9510713" y="2143125"/>
          <p14:tracePt t="25469" x="9510713" y="2170113"/>
          <p14:tracePt t="25485" x="9510713" y="2187575"/>
          <p14:tracePt t="26520" x="9501188" y="2197100"/>
          <p14:tracePt t="26528" x="9474200" y="2197100"/>
          <p14:tracePt t="26536" x="9394825" y="2179638"/>
          <p14:tracePt t="26552" x="9188450" y="2125663"/>
          <p14:tracePt t="26569" x="8983663" y="2036763"/>
          <p14:tracePt t="26585" x="8823325" y="1990725"/>
          <p14:tracePt t="26602" x="8751888" y="1973263"/>
          <p14:tracePt t="26619" x="8715375" y="1965325"/>
          <p14:tracePt t="26635" x="8705850" y="1955800"/>
          <p14:tracePt t="26652" x="8680450" y="1911350"/>
          <p14:tracePt t="26669" x="8643938" y="1857375"/>
          <p14:tracePt t="26685" x="8555038" y="1741488"/>
          <p14:tracePt t="26703" x="8483600" y="1643063"/>
          <p14:tracePt t="26719" x="8439150" y="1544638"/>
          <p14:tracePt t="26736" x="8412163" y="1473200"/>
          <p14:tracePt t="26752" x="8385175" y="1393825"/>
          <p14:tracePt t="26769" x="8375650" y="1357313"/>
          <p14:tracePt t="26785" x="8358188" y="1330325"/>
          <p14:tracePt t="26802" x="8358188" y="1312863"/>
          <p14:tracePt t="26819" x="8358188" y="1303338"/>
          <p14:tracePt t="26855" x="8358188" y="1295400"/>
          <p14:tracePt t="26871" x="8331200" y="1258888"/>
          <p14:tracePt t="26887" x="8331200" y="1241425"/>
          <p14:tracePt t="26902" x="8323263" y="1196975"/>
          <p14:tracePt t="26918" x="8323263" y="1187450"/>
          <p14:tracePt t="27279" x="8323263" y="1196975"/>
          <p14:tracePt t="27303" x="8323263" y="1231900"/>
          <p14:tracePt t="27391" x="8323263" y="1241425"/>
          <p14:tracePt t="27407" x="8323263" y="1258888"/>
          <p14:tracePt t="27463" x="8323263" y="1276350"/>
          <p14:tracePt t="27791" x="8323263" y="1303338"/>
          <p14:tracePt t="27807" x="8313738" y="1312863"/>
          <p14:tracePt t="27815" x="8296275" y="1347788"/>
          <p14:tracePt t="27823" x="8269288" y="1374775"/>
          <p14:tracePt t="27835" x="8259763" y="1384300"/>
          <p14:tracePt t="27852" x="8232775" y="1411288"/>
          <p14:tracePt t="27869" x="8180388" y="1465263"/>
          <p14:tracePt t="27885" x="8161338" y="1482725"/>
          <p14:tracePt t="27902" x="8072438" y="1527175"/>
          <p14:tracePt t="27919" x="8027988" y="1554163"/>
          <p14:tracePt t="27936" x="7991475" y="1589088"/>
          <p14:tracePt t="27952" x="7966075" y="1616075"/>
          <p14:tracePt t="27969" x="7947025" y="1633538"/>
          <p14:tracePt t="27985" x="7894638" y="1660525"/>
          <p14:tracePt t="28002" x="7875588" y="1660525"/>
          <p14:tracePt t="28019" x="7858125" y="1670050"/>
          <p14:tracePt t="28035" x="7831138" y="1697038"/>
          <p14:tracePt t="28052" x="7813675" y="1704975"/>
          <p14:tracePt t="28069" x="7786688" y="1714500"/>
          <p14:tracePt t="28085" x="7769225" y="1724025"/>
          <p14:tracePt t="28103" x="7742238" y="1751013"/>
          <p14:tracePt t="28119" x="7732713" y="1758950"/>
          <p14:tracePt t="28135" x="7697788" y="1768475"/>
          <p14:tracePt t="28152" x="7688263" y="1776413"/>
          <p14:tracePt t="28687" x="7697788" y="1776413"/>
          <p14:tracePt t="28695" x="7705725" y="1776413"/>
          <p14:tracePt t="28711" x="7732713" y="1776413"/>
          <p14:tracePt t="28720" x="7751763" y="1776413"/>
          <p14:tracePt t="28736" x="7777163" y="1776413"/>
          <p14:tracePt t="28752" x="7796213" y="1776413"/>
          <p14:tracePt t="28768" x="7813675" y="1776413"/>
          <p14:tracePt t="28785" x="7858125" y="1776413"/>
          <p14:tracePt t="28802" x="7894638" y="1776413"/>
          <p14:tracePt t="28819" x="7920038" y="1776413"/>
          <p14:tracePt t="28835" x="7966075" y="1776413"/>
          <p14:tracePt t="28852" x="8001000" y="1776413"/>
          <p14:tracePt t="28868" x="8018463" y="1776413"/>
          <p14:tracePt t="28885" x="8054975" y="1776413"/>
          <p14:tracePt t="28903" x="8062913" y="1776413"/>
          <p14:tracePt t="28919" x="8108950" y="1776413"/>
          <p14:tracePt t="28936" x="8126413" y="1776413"/>
          <p14:tracePt t="28952" x="8134350" y="1776413"/>
          <p14:tracePt t="28968" x="8180388" y="1776413"/>
          <p14:tracePt t="28985" x="8215313" y="1776413"/>
          <p14:tracePt t="29002" x="8224838" y="1776413"/>
          <p14:tracePt t="29018" x="8251825" y="1776413"/>
          <p14:tracePt t="29035" x="8277225" y="1776413"/>
          <p14:tracePt t="29052" x="8323263" y="1776413"/>
          <p14:tracePt t="29068" x="8358188" y="1776413"/>
          <p14:tracePt t="29085" x="8394700" y="1776413"/>
          <p14:tracePt t="29103" x="8439150" y="1776413"/>
          <p14:tracePt t="29119" x="8456613" y="1776413"/>
          <p14:tracePt t="29135" x="8474075" y="1776413"/>
          <p14:tracePt t="29152" x="8501063" y="1776413"/>
          <p14:tracePt t="29168" x="8510588" y="1776413"/>
          <p14:tracePt t="29185" x="8537575" y="1795463"/>
          <p14:tracePt t="29202" x="8545513" y="1795463"/>
          <p14:tracePt t="29218" x="8562975" y="1795463"/>
          <p14:tracePt t="29235" x="8609013" y="1812925"/>
          <p14:tracePt t="29252" x="8634413" y="1812925"/>
          <p14:tracePt t="29269" x="8670925" y="1812925"/>
          <p14:tracePt t="29285" x="8715375" y="1822450"/>
          <p14:tracePt t="29303" x="8751888" y="1839913"/>
          <p14:tracePt t="29319" x="8813800" y="1857375"/>
          <p14:tracePt t="29336" x="8875713" y="1874838"/>
          <p14:tracePt t="29352" x="8912225" y="1874838"/>
          <p14:tracePt t="29368" x="8929688" y="1884363"/>
          <p14:tracePt t="29385" x="8956675" y="1884363"/>
          <p14:tracePt t="29402" x="8966200" y="1884363"/>
          <p14:tracePt t="29418" x="8974138" y="1884363"/>
          <p14:tracePt t="29435" x="9010650" y="1884363"/>
          <p14:tracePt t="29452" x="9018588" y="1884363"/>
          <p14:tracePt t="29468" x="9037638" y="1884363"/>
          <p14:tracePt t="29485" x="9063038" y="1884363"/>
          <p14:tracePt t="29502" x="9072563" y="1884363"/>
          <p14:tracePt t="29518" x="9090025" y="1884363"/>
          <p14:tracePt t="29536" x="9117013" y="1884363"/>
          <p14:tracePt t="29552" x="9144000" y="1884363"/>
          <p14:tracePt t="29568" x="9153525" y="1874838"/>
          <p14:tracePt t="29585" x="9170988" y="1866900"/>
          <p14:tracePt t="29602" x="9180513" y="1866900"/>
          <p14:tracePt t="29618" x="9188450" y="1857375"/>
          <p14:tracePt t="29635" x="9215438" y="1839913"/>
          <p14:tracePt t="29751" x="9224963" y="1830388"/>
          <p14:tracePt t="29767" x="9224963" y="1822450"/>
          <p14:tracePt t="29775" x="9224963" y="1812925"/>
          <p14:tracePt t="29791" x="9224963" y="1803400"/>
          <p14:tracePt t="29807" x="9224963" y="1768475"/>
          <p14:tracePt t="29823" x="9215438" y="1768475"/>
          <p14:tracePt t="29839" x="9180513" y="1768475"/>
          <p14:tracePt t="29852" x="9170988" y="1758950"/>
          <p14:tracePt t="29868" x="9126538" y="1758950"/>
          <p14:tracePt t="29885" x="9082088" y="1758950"/>
          <p14:tracePt t="29903" x="9045575" y="1758950"/>
          <p14:tracePt t="29919" x="8939213" y="1758950"/>
          <p14:tracePt t="29936" x="8858250" y="1758950"/>
          <p14:tracePt t="29952" x="8769350" y="1758950"/>
          <p14:tracePt t="29968" x="8705850" y="1758950"/>
          <p14:tracePt t="29985" x="8643938" y="1758950"/>
          <p14:tracePt t="30002" x="8616950" y="1758950"/>
          <p14:tracePt t="30018" x="8582025" y="1758950"/>
          <p14:tracePt t="30035" x="8537575" y="1776413"/>
          <p14:tracePt t="30052" x="8501063" y="1776413"/>
          <p14:tracePt t="30069" x="8466138" y="1795463"/>
          <p14:tracePt t="30085" x="8420100" y="1795463"/>
          <p14:tracePt t="30103" x="8367713" y="1795463"/>
          <p14:tracePt t="30119" x="8269288" y="1795463"/>
          <p14:tracePt t="30136" x="8170863" y="1795463"/>
          <p14:tracePt t="30152" x="8108950" y="1795463"/>
          <p14:tracePt t="30168" x="8081963" y="1795463"/>
          <p14:tracePt t="30202" x="8054975" y="1795463"/>
          <p14:tracePt t="30535" x="8081963" y="1795463"/>
          <p14:tracePt t="30767" x="8089900" y="1795463"/>
          <p14:tracePt t="30775" x="8099425" y="1795463"/>
          <p14:tracePt t="30785" x="8108950" y="1795463"/>
          <p14:tracePt t="30802" x="8143875" y="1785938"/>
          <p14:tracePt t="30895" x="8170863" y="1776413"/>
          <p14:tracePt t="30903" x="8180388" y="1768475"/>
          <p14:tracePt t="30911" x="8188325" y="1768475"/>
          <p14:tracePt t="30920" x="8215313" y="1758950"/>
          <p14:tracePt t="30943" x="8224838" y="1758950"/>
          <p14:tracePt t="30975" x="8232775" y="1741488"/>
          <p14:tracePt t="30983" x="8242300" y="1741488"/>
          <p14:tracePt t="30991" x="8269288" y="1731963"/>
          <p14:tracePt t="31007" x="8277225" y="1724025"/>
          <p14:tracePt t="31018" x="8296275" y="1704975"/>
          <p14:tracePt t="31035" x="8304213" y="1687513"/>
          <p14:tracePt t="31052" x="8323263" y="1679575"/>
          <p14:tracePt t="31068" x="8323263" y="1670050"/>
          <p14:tracePt t="31085" x="8331200" y="1660525"/>
          <p14:tracePt t="31103" x="8340725" y="1633538"/>
          <p14:tracePt t="31120" x="8348663" y="1625600"/>
          <p14:tracePt t="31137" x="8358188" y="1616075"/>
          <p14:tracePt t="31152" x="8367713" y="1598613"/>
          <p14:tracePt t="31311" x="8367713" y="1589088"/>
          <p14:tracePt t="31343" x="8385175" y="1581150"/>
          <p14:tracePt t="31351" x="8385175" y="1562100"/>
          <p14:tracePt t="31399" x="8385175" y="1554163"/>
          <p14:tracePt t="31423" x="8385175" y="1544638"/>
          <p14:tracePt t="31455" x="8385175" y="1536700"/>
          <p14:tracePt t="31679" x="8385175" y="1562100"/>
          <p14:tracePt t="31687" x="8385175" y="1571625"/>
          <p14:tracePt t="31695" x="8385175" y="1589088"/>
          <p14:tracePt t="31703" x="8385175" y="1616075"/>
          <p14:tracePt t="31719" x="8385175" y="1660525"/>
          <p14:tracePt t="31735" x="8385175" y="1724025"/>
          <p14:tracePt t="31752" x="8385175" y="1776413"/>
          <p14:tracePt t="31768" x="8385175" y="1857375"/>
          <p14:tracePt t="31785" x="8385175" y="1928813"/>
          <p14:tracePt t="31802" x="8385175" y="1990725"/>
          <p14:tracePt t="31818" x="8385175" y="2027238"/>
          <p14:tracePt t="31836" x="8385175" y="2044700"/>
          <p14:tracePt t="31852" x="8385175" y="2054225"/>
          <p14:tracePt t="31868" x="8385175" y="2071688"/>
          <p14:tracePt t="31885" x="8385175" y="2089150"/>
          <p14:tracePt t="31902" x="8385175" y="2098675"/>
          <p14:tracePt t="34719" x="8385175" y="2116138"/>
          <p14:tracePt t="34727" x="8367713" y="2143125"/>
          <p14:tracePt t="34736" x="8340725" y="2160588"/>
          <p14:tracePt t="34752" x="8251825" y="2170113"/>
          <p14:tracePt t="34768" x="8134350" y="2214563"/>
          <p14:tracePt t="34785" x="8001000" y="2241550"/>
          <p14:tracePt t="34802" x="7840663" y="2303463"/>
          <p14:tracePt t="34818" x="7697788" y="2384425"/>
          <p14:tracePt t="34835" x="7554913" y="2473325"/>
          <p14:tracePt t="34852" x="7412038" y="2589213"/>
          <p14:tracePt t="34868" x="7304088" y="2687638"/>
          <p14:tracePt t="34885" x="7215188" y="2795588"/>
          <p14:tracePt t="34902" x="7143750" y="2894013"/>
          <p14:tracePt t="34918" x="7089775" y="3000375"/>
          <p14:tracePt t="34936" x="7062788" y="3160713"/>
          <p14:tracePt t="34952" x="7045325" y="3276600"/>
          <p14:tracePt t="34968" x="7018338" y="3394075"/>
          <p14:tracePt t="34985" x="7000875" y="3517900"/>
          <p14:tracePt t="35003" x="6983413" y="3687763"/>
          <p14:tracePt t="35018" x="6965950" y="3867150"/>
          <p14:tracePt t="35035" x="6965950" y="4010025"/>
          <p14:tracePt t="35051" x="6965950" y="4143375"/>
          <p14:tracePt t="35068" x="6965950" y="4214813"/>
          <p14:tracePt t="35085" x="6965950" y="4303713"/>
          <p14:tracePt t="35102" x="6965950" y="4411663"/>
          <p14:tracePt t="35119" x="6965950" y="4562475"/>
          <p14:tracePt t="35136" x="6965950" y="4670425"/>
          <p14:tracePt t="35152" x="7010400" y="4724400"/>
          <p14:tracePt t="35168" x="7045325" y="4741863"/>
          <p14:tracePt t="35202" x="7054850" y="4724400"/>
          <p14:tracePt t="35319" x="7045325" y="4679950"/>
          <p14:tracePt t="35367" x="7045325" y="4670425"/>
          <p14:tracePt t="35375" x="7045325" y="4660900"/>
          <p14:tracePt t="35385" x="7037388" y="4625975"/>
          <p14:tracePt t="35401" x="7027863" y="4598988"/>
          <p14:tracePt t="35418" x="7010400" y="4562475"/>
          <p14:tracePt t="35435" x="7000875" y="4554538"/>
          <p14:tracePt t="35451" x="6956425" y="4527550"/>
          <p14:tracePt t="35468" x="6919913" y="4491038"/>
          <p14:tracePt t="35485" x="6858000" y="4473575"/>
          <p14:tracePt t="35502" x="6777038" y="4419600"/>
          <p14:tracePt t="35519" x="6653213" y="4367213"/>
          <p14:tracePt t="35536" x="6589713" y="4348163"/>
          <p14:tracePt t="35552" x="6537325" y="4340225"/>
          <p14:tracePt t="35568" x="6483350" y="4340225"/>
          <p14:tracePt t="35585" x="6429375" y="4340225"/>
          <p14:tracePt t="35601" x="6367463" y="4340225"/>
          <p14:tracePt t="35618" x="6286500" y="4340225"/>
          <p14:tracePt t="35635" x="6242050" y="4340225"/>
          <p14:tracePt t="35652" x="6197600" y="4340225"/>
          <p14:tracePt t="35669" x="6180138" y="4340225"/>
          <p14:tracePt t="35685" x="6134100" y="4375150"/>
          <p14:tracePt t="35702" x="6089650" y="4394200"/>
          <p14:tracePt t="35719" x="6045200" y="4438650"/>
          <p14:tracePt t="35736" x="6000750" y="4483100"/>
          <p14:tracePt t="35752" x="5946775" y="4545013"/>
          <p14:tracePt t="35768" x="5911850" y="4625975"/>
          <p14:tracePt t="35785" x="5894388" y="4687888"/>
          <p14:tracePt t="35801" x="5884863" y="4724400"/>
          <p14:tracePt t="35818" x="5884863" y="4741863"/>
          <p14:tracePt t="35835" x="5884863" y="4786313"/>
          <p14:tracePt t="35851" x="5884863" y="4830763"/>
          <p14:tracePt t="35868" x="5911850" y="4894263"/>
          <p14:tracePt t="35885" x="5938838" y="4929188"/>
          <p14:tracePt t="35901" x="5973763" y="4973638"/>
          <p14:tracePt t="35919" x="6062663" y="5027613"/>
          <p14:tracePt t="35936" x="6108700" y="5081588"/>
          <p14:tracePt t="35952" x="6161088" y="5099050"/>
          <p14:tracePt t="35968" x="6205538" y="5126038"/>
          <p14:tracePt t="35985" x="6215063" y="5133975"/>
          <p14:tracePt t="36001" x="6259513" y="5143500"/>
          <p14:tracePt t="36035" x="6296025" y="5143500"/>
          <p14:tracePt t="36052" x="6340475" y="5143500"/>
          <p14:tracePt t="36068" x="6384925" y="5160963"/>
          <p14:tracePt t="36085" x="6394450" y="5170488"/>
          <p14:tracePt t="36102" x="6438900" y="5197475"/>
          <p14:tracePt t="36135" x="6446838" y="5197475"/>
          <p14:tracePt t="36152" x="6483350" y="5197475"/>
          <p14:tracePt t="36168" x="6527800" y="5197475"/>
          <p14:tracePt t="36185" x="6562725" y="5197475"/>
          <p14:tracePt t="36201" x="6581775" y="5197475"/>
          <p14:tracePt t="36218" x="6599238" y="5187950"/>
          <p14:tracePt t="36235" x="6643688" y="5180013"/>
          <p14:tracePt t="36251" x="6670675" y="5170488"/>
          <p14:tracePt t="36268" x="6697663" y="5143500"/>
          <p14:tracePt t="36285" x="6732588" y="5116513"/>
          <p14:tracePt t="36302" x="6777038" y="5108575"/>
          <p14:tracePt t="36319" x="6867525" y="5018088"/>
          <p14:tracePt t="36335" x="6919913" y="4973638"/>
          <p14:tracePt t="36352" x="6965950" y="4894263"/>
          <p14:tracePt t="36368" x="6983413" y="4848225"/>
          <p14:tracePt t="36385" x="7018338" y="4751388"/>
          <p14:tracePt t="36401" x="7037388" y="4643438"/>
          <p14:tracePt t="36418" x="7054850" y="4562475"/>
          <p14:tracePt t="36435" x="7054850" y="4518025"/>
          <p14:tracePt t="36452" x="7054850" y="4446588"/>
          <p14:tracePt t="36468" x="7054850" y="4384675"/>
          <p14:tracePt t="36485" x="7037388" y="4322763"/>
          <p14:tracePt t="36501" x="7010400" y="4224338"/>
          <p14:tracePt t="36519" x="6946900" y="4125913"/>
          <p14:tracePt t="36536" x="6911975" y="4089400"/>
          <p14:tracePt t="36552" x="6875463" y="4062413"/>
          <p14:tracePt t="36568" x="6875463" y="4044950"/>
          <p14:tracePt t="36585" x="6858000" y="4000500"/>
          <p14:tracePt t="36601" x="6813550" y="3990975"/>
          <p14:tracePt t="36618" x="6786563" y="3990975"/>
          <p14:tracePt t="36635" x="6751638" y="3990975"/>
          <p14:tracePt t="36651" x="6732588" y="3990975"/>
          <p14:tracePt t="36669" x="6724650" y="3990975"/>
          <p14:tracePt t="36685" x="6680200" y="3990975"/>
          <p14:tracePt t="36702" x="6643688" y="4017963"/>
          <p14:tracePt t="36719" x="6589713" y="4037013"/>
          <p14:tracePt t="36735" x="6562725" y="4062413"/>
          <p14:tracePt t="36751" x="6518275" y="4098925"/>
          <p14:tracePt t="36768" x="6483350" y="4133850"/>
          <p14:tracePt t="36785" x="6446838" y="4152900"/>
          <p14:tracePt t="36801" x="6394450" y="4187825"/>
          <p14:tracePt t="36818" x="6384925" y="4197350"/>
          <p14:tracePt t="36835" x="6348413" y="4214813"/>
          <p14:tracePt t="36851" x="6323013" y="4232275"/>
          <p14:tracePt t="36868" x="6303963" y="4251325"/>
          <p14:tracePt t="36885" x="6269038" y="4286250"/>
          <p14:tracePt t="36901" x="6197600" y="4367213"/>
          <p14:tracePt t="36919" x="6143625" y="4419600"/>
          <p14:tracePt t="36936" x="6134100" y="4438650"/>
          <p14:tracePt t="36952" x="6089650" y="4483100"/>
          <p14:tracePt t="36968" x="6081713" y="4491038"/>
          <p14:tracePt t="36985" x="6054725" y="4537075"/>
          <p14:tracePt t="37001" x="6045200" y="4545013"/>
          <p14:tracePt t="37018" x="6037263" y="4554538"/>
          <p14:tracePt t="37035" x="6037263" y="4572000"/>
          <p14:tracePt t="37051" x="6037263" y="4581525"/>
          <p14:tracePt t="37068" x="6018213" y="4589463"/>
          <p14:tracePt t="37085" x="6018213" y="4598988"/>
          <p14:tracePt t="37101" x="6018213" y="4633913"/>
          <p14:tracePt t="37119" x="6018213" y="4670425"/>
          <p14:tracePt t="37136" x="6018213" y="4679950"/>
          <p14:tracePt t="37151" x="6018213" y="4687888"/>
          <p14:tracePt t="37169" x="6018213" y="4705350"/>
          <p14:tracePt t="37191" x="6018213" y="4724400"/>
          <p14:tracePt t="37207" x="6018213" y="4732338"/>
          <p14:tracePt t="37223" x="6027738" y="4741863"/>
          <p14:tracePt t="37246" x="6037263" y="4768850"/>
          <p14:tracePt t="37263" x="6045200" y="4776788"/>
          <p14:tracePt t="37271" x="6054725" y="4786313"/>
          <p14:tracePt t="37287" x="6062663" y="4795838"/>
          <p14:tracePt t="37301" x="6081713" y="4822825"/>
          <p14:tracePt t="37318" x="6089650" y="4848225"/>
          <p14:tracePt t="37335" x="6099175" y="4867275"/>
          <p14:tracePt t="37352" x="6116638" y="4875213"/>
          <p14:tracePt t="37368" x="6126163" y="4902200"/>
          <p14:tracePt t="37385" x="6161088" y="4929188"/>
          <p14:tracePt t="37401" x="6180138" y="4946650"/>
          <p14:tracePt t="37418" x="6215063" y="4983163"/>
          <p14:tracePt t="37435" x="6242050" y="4991100"/>
          <p14:tracePt t="37452" x="6269038" y="5027613"/>
          <p14:tracePt t="37468" x="6276975" y="5037138"/>
          <p14:tracePt t="37485" x="6303963" y="5054600"/>
          <p14:tracePt t="37501" x="6313488" y="5062538"/>
          <p14:tracePt t="37527" x="6330950" y="5072063"/>
          <p14:tracePt t="37552" x="6375400" y="5089525"/>
          <p14:tracePt t="37559" x="6402388" y="5116513"/>
          <p14:tracePt t="37569" x="6411913" y="5126038"/>
          <p14:tracePt t="37585" x="6456363" y="5133975"/>
          <p14:tracePt t="37601" x="6510338" y="5153025"/>
          <p14:tracePt t="37618" x="6562725" y="5180013"/>
          <p14:tracePt t="37635" x="6608763" y="5197475"/>
          <p14:tracePt t="37651" x="6653213" y="5205413"/>
          <p14:tracePt t="37668" x="6661150" y="5205413"/>
          <p14:tracePt t="37685" x="6680200" y="5205413"/>
          <p14:tracePt t="37702" x="6724650" y="5205413"/>
          <p14:tracePt t="37719" x="6796088" y="5205413"/>
          <p14:tracePt t="37736" x="6858000" y="5197475"/>
          <p14:tracePt t="37752" x="6894513" y="5170488"/>
          <p14:tracePt t="37768" x="6911975" y="5143500"/>
          <p14:tracePt t="37785" x="6946900" y="5116513"/>
          <p14:tracePt t="37801" x="6991350" y="5062538"/>
          <p14:tracePt t="37818" x="7018338" y="5045075"/>
          <p14:tracePt t="37835" x="7037388" y="5000625"/>
          <p14:tracePt t="37851" x="7062788" y="4919663"/>
          <p14:tracePt t="37868" x="7081838" y="4857750"/>
          <p14:tracePt t="37885" x="7089775" y="4795838"/>
          <p14:tracePt t="37902" x="7108825" y="4705350"/>
          <p14:tracePt t="37919" x="7134225" y="4616450"/>
          <p14:tracePt t="37935" x="7134225" y="4554538"/>
          <p14:tracePt t="37952" x="7134225" y="4491038"/>
          <p14:tracePt t="37968" x="7116763" y="4438650"/>
          <p14:tracePt t="37985" x="7081838" y="4375150"/>
          <p14:tracePt t="38001" x="7054850" y="4330700"/>
          <p14:tracePt t="38018" x="7027863" y="4295775"/>
          <p14:tracePt t="38035" x="7000875" y="4268788"/>
          <p14:tracePt t="38051" x="6973888" y="4232275"/>
          <p14:tracePt t="38068" x="6946900" y="4214813"/>
          <p14:tracePt t="38085" x="6894513" y="4187825"/>
          <p14:tracePt t="38101" x="6884988" y="4187825"/>
          <p14:tracePt t="38119" x="6831013" y="4179888"/>
          <p14:tracePt t="38135" x="6796088" y="4179888"/>
          <p14:tracePt t="38151" x="6786563" y="4179888"/>
          <p14:tracePt t="38168" x="6759575" y="4179888"/>
          <p14:tracePt t="38185" x="6751638" y="4179888"/>
          <p14:tracePt t="38201" x="6715125" y="4179888"/>
          <p14:tracePt t="38219" x="6697663" y="4179888"/>
          <p14:tracePt t="38235" x="6653213" y="4179888"/>
          <p14:tracePt t="38251" x="6643688" y="4179888"/>
          <p14:tracePt t="38268" x="6616700" y="4179888"/>
          <p14:tracePt t="38285" x="6572250" y="4205288"/>
          <p14:tracePt t="38301" x="6537325" y="4224338"/>
          <p14:tracePt t="38319" x="6500813" y="4251325"/>
          <p14:tracePt t="38336" x="6483350" y="4268788"/>
          <p14:tracePt t="38351" x="6456363" y="4276725"/>
          <p14:tracePt t="38368" x="6446838" y="4286250"/>
          <p14:tracePt t="38385" x="6438900" y="4303713"/>
          <p14:tracePt t="38401" x="6419850" y="4322763"/>
          <p14:tracePt t="38419" x="6411913" y="4330700"/>
          <p14:tracePt t="38435" x="6375400" y="4340225"/>
          <p14:tracePt t="38451" x="6357938" y="4375150"/>
          <p14:tracePt t="38468" x="6330950" y="4411663"/>
          <p14:tracePt t="38485" x="6296025" y="4473575"/>
          <p14:tracePt t="38501" x="6269038" y="4537075"/>
          <p14:tracePt t="38519" x="6232525" y="4608513"/>
          <p14:tracePt t="38536" x="6224588" y="4625975"/>
          <p14:tracePt t="38551" x="6205538" y="4670425"/>
          <p14:tracePt t="38568" x="6188075" y="4714875"/>
          <p14:tracePt t="38585" x="6188075" y="4776788"/>
          <p14:tracePt t="38601" x="6170613" y="4822825"/>
          <p14:tracePt t="38618" x="6170613" y="4857750"/>
          <p14:tracePt t="38635" x="6170613" y="4894263"/>
          <p14:tracePt t="38651" x="6170613" y="4902200"/>
          <p14:tracePt t="38668" x="6161088" y="4946650"/>
          <p14:tracePt t="38685" x="6161088" y="4965700"/>
          <p14:tracePt t="38701" x="6161088" y="5000625"/>
          <p14:tracePt t="38719" x="6161088" y="5062538"/>
          <p14:tracePt t="38736" x="6188075" y="5108575"/>
          <p14:tracePt t="38751" x="6197600" y="5133975"/>
          <p14:tracePt t="38768" x="6232525" y="5187950"/>
          <p14:tracePt t="38785" x="6251575" y="5197475"/>
          <p14:tracePt t="38801" x="6259513" y="5205413"/>
          <p14:tracePt t="38818" x="6286500" y="5205413"/>
          <p14:tracePt t="38835" x="6323013" y="5224463"/>
          <p14:tracePt t="38851" x="6340475" y="5241925"/>
          <p14:tracePt t="38868" x="6402388" y="5241925"/>
          <p14:tracePt t="38885" x="6483350" y="5251450"/>
          <p14:tracePt t="38901" x="6572250" y="5295900"/>
          <p14:tracePt t="38919" x="6661150" y="5313363"/>
          <p14:tracePt t="38935" x="6724650" y="5330825"/>
          <p14:tracePt t="38952" x="6742113" y="5330825"/>
          <p14:tracePt t="38968" x="6786563" y="5330825"/>
          <p14:tracePt t="38985" x="6848475" y="5330825"/>
          <p14:tracePt t="39001" x="6929438" y="5286375"/>
          <p14:tracePt t="39018" x="6991350" y="5232400"/>
          <p14:tracePt t="39035" x="7027863" y="5197475"/>
          <p14:tracePt t="39051" x="7062788" y="5153025"/>
          <p14:tracePt t="39068" x="7099300" y="5081588"/>
          <p14:tracePt t="39085" x="7116763" y="5018088"/>
          <p14:tracePt t="39101" x="7126288" y="4938713"/>
          <p14:tracePt t="39118" x="7170738" y="4803775"/>
          <p14:tracePt t="39135" x="7180263" y="4741863"/>
          <p14:tracePt t="39152" x="7180263" y="4679950"/>
          <p14:tracePt t="39168" x="7180263" y="4660900"/>
          <p14:tracePt t="39185" x="7180263" y="4616450"/>
          <p14:tracePt t="39375" x="7180263" y="4598988"/>
          <p14:tracePt t="39383" x="7161213" y="4598988"/>
          <p14:tracePt t="39391" x="7143750" y="4598988"/>
          <p14:tracePt t="39401" x="7126288" y="4598988"/>
          <p14:tracePt t="39418" x="7045325" y="4608513"/>
          <p14:tracePt t="39435" x="7000875" y="4616450"/>
          <p14:tracePt t="39451" x="6894513" y="4643438"/>
          <p14:tracePt t="39468" x="6777038" y="4687888"/>
          <p14:tracePt t="39485" x="6643688" y="4714875"/>
          <p14:tracePt t="39501" x="6545263" y="4776788"/>
          <p14:tracePt t="39519" x="6394450" y="4848225"/>
          <p14:tracePt t="39535" x="6330950" y="4884738"/>
          <p14:tracePt t="39552" x="6276975" y="4911725"/>
          <p14:tracePt t="39568" x="6232525" y="4938713"/>
          <p14:tracePt t="39585" x="6215063" y="4946650"/>
          <p14:tracePt t="39601" x="6205538" y="4956175"/>
          <p14:tracePt t="39618" x="6197600" y="4965700"/>
          <p14:tracePt t="39635" x="6188075" y="4965700"/>
          <p14:tracePt t="39651" x="6180138" y="4973638"/>
          <p14:tracePt t="39671" x="6153150" y="4973638"/>
          <p14:tracePt t="39711" x="6134100" y="4973638"/>
          <p14:tracePt t="39719" x="6126163" y="4983163"/>
          <p14:tracePt t="39735" x="6116638" y="4991100"/>
          <p14:tracePt t="39823" x="6108700" y="4991100"/>
          <p14:tracePt t="39847" x="6089650" y="4983163"/>
          <p14:tracePt t="39854" x="6072188" y="4973638"/>
          <p14:tracePt t="39863" x="6045200" y="4946650"/>
          <p14:tracePt t="39887" x="6037263" y="4938713"/>
          <p14:tracePt t="39911" x="6037263" y="4929188"/>
          <p14:tracePt t="39943" x="6027738" y="4894263"/>
          <p14:tracePt t="40015" x="6010275" y="4884738"/>
          <p14:tracePt t="40047" x="6018213" y="4875213"/>
          <p14:tracePt t="40503" x="6027738" y="4875213"/>
          <p14:tracePt t="40511" x="6045200" y="4875213"/>
          <p14:tracePt t="40519" x="6072188" y="4857750"/>
          <p14:tracePt t="40535" x="6134100" y="4822825"/>
          <p14:tracePt t="40552" x="6215063" y="4795838"/>
          <p14:tracePt t="40568" x="6348413" y="4714875"/>
          <p14:tracePt t="40585" x="6456363" y="4643438"/>
          <p14:tracePt t="40601" x="6554788" y="4589463"/>
          <p14:tracePt t="40618" x="6670675" y="4500563"/>
          <p14:tracePt t="40635" x="6759575" y="4429125"/>
          <p14:tracePt t="40651" x="6823075" y="4367213"/>
          <p14:tracePt t="40668" x="6858000" y="4330700"/>
          <p14:tracePt t="40685" x="6867525" y="4286250"/>
          <p14:tracePt t="40702" x="6894513" y="4259263"/>
          <p14:tracePt t="40823" x="6894513" y="4241800"/>
          <p14:tracePt t="40831" x="6894513" y="4224338"/>
          <p14:tracePt t="41527" x="6894513" y="4232275"/>
          <p14:tracePt t="41535" x="6894513" y="4259263"/>
          <p14:tracePt t="41543" x="6894513" y="4276725"/>
          <p14:tracePt t="41552" x="6894513" y="4295775"/>
          <p14:tracePt t="41568" x="6894513" y="4340225"/>
          <p14:tracePt t="41585" x="6894513" y="4419600"/>
          <p14:tracePt t="41601" x="6894513" y="4510088"/>
          <p14:tracePt t="41618" x="6884988" y="4581525"/>
          <p14:tracePt t="41635" x="6884988" y="4608513"/>
          <p14:tracePt t="41651" x="6875463" y="4652963"/>
          <p14:tracePt t="41668" x="6875463" y="4697413"/>
          <p14:tracePt t="41685" x="6840538" y="4751388"/>
          <p14:tracePt t="41701" x="6840538" y="4776788"/>
          <p14:tracePt t="41718" x="6840538" y="4803775"/>
          <p14:tracePt t="42583" x="6823075" y="4830763"/>
          <p14:tracePt t="42591" x="6823075" y="4840288"/>
          <p14:tracePt t="42601" x="6813550" y="4875213"/>
          <p14:tracePt t="42618" x="6804025" y="4902200"/>
          <p14:tracePt t="42635" x="6796088" y="4929188"/>
          <p14:tracePt t="42651" x="6777038" y="4938713"/>
          <p14:tracePt t="42668" x="6759575" y="4956175"/>
          <p14:tracePt t="42685" x="6759575" y="4973638"/>
          <p14:tracePt t="42701" x="6759575" y="4983163"/>
          <p14:tracePt t="42718" x="6751638" y="4991100"/>
          <p14:tracePt t="42735" x="6751638" y="5000625"/>
          <p14:tracePt t="42752" x="6751638" y="5045075"/>
          <p14:tracePt t="42768" x="6724650" y="5081588"/>
          <p14:tracePt t="42784" x="6724650" y="5099050"/>
          <p14:tracePt t="42839" x="6724650" y="5108575"/>
          <p14:tracePt t="42863" x="6724650" y="5133975"/>
          <p14:tracePt t="42879" x="6724650" y="5143500"/>
          <p14:tracePt t="42943" x="6724650" y="5153025"/>
          <p14:tracePt t="42958" x="6724650" y="5160963"/>
          <p14:tracePt t="42968" x="6724650" y="5187950"/>
          <p14:tracePt t="42983" x="6724650" y="5197475"/>
          <p14:tracePt t="43639" x="6724650" y="5214938"/>
          <p14:tracePt t="43647" x="6724650" y="5259388"/>
          <p14:tracePt t="43655" x="6724650" y="5313363"/>
          <p14:tracePt t="43668" x="6724650" y="5348288"/>
          <p14:tracePt t="43685" x="6724650" y="5473700"/>
          <p14:tracePt t="43701" x="6724650" y="5581650"/>
          <p14:tracePt t="43719" x="6724650" y="5680075"/>
          <p14:tracePt t="43735" x="6724650" y="5697538"/>
          <p14:tracePt t="43839" x="6715125" y="5697538"/>
          <p14:tracePt t="43855" x="6705600" y="5688013"/>
          <p14:tracePt t="43863" x="6705600" y="5680075"/>
          <p14:tracePt t="43871" x="6697663" y="5653088"/>
          <p14:tracePt t="43887" x="6697663" y="5643563"/>
          <p14:tracePt t="43901" x="6688138" y="5634038"/>
          <p14:tracePt t="43919" x="6680200" y="5616575"/>
          <p14:tracePt t="43935" x="6680200" y="5608638"/>
          <p14:tracePt t="43951" x="6670675" y="5599113"/>
          <p14:tracePt t="43968" x="6626225" y="5599113"/>
          <p14:tracePt t="43984" x="6562725" y="5599113"/>
          <p14:tracePt t="44001" x="6518275" y="5599113"/>
          <p14:tracePt t="44018" x="6491288" y="5599113"/>
          <p14:tracePt t="44034" x="6465888" y="5599113"/>
          <p14:tracePt t="44051" x="6446838" y="5581650"/>
          <p14:tracePt t="44084" x="6411913" y="5581650"/>
          <p14:tracePt t="44101" x="6375400" y="5581650"/>
          <p14:tracePt t="44119" x="6348413" y="5581650"/>
          <p14:tracePt t="44135" x="6330950" y="5581650"/>
          <p14:tracePt t="44151" x="6303963" y="5581650"/>
          <p14:tracePt t="44168" x="6286500" y="5581650"/>
          <p14:tracePt t="44184" x="6259513" y="5581650"/>
          <p14:tracePt t="44201" x="6232525" y="5581650"/>
          <p14:tracePt t="44218" x="6170613" y="5589588"/>
          <p14:tracePt t="44235" x="6089650" y="5616575"/>
          <p14:tracePt t="44251" x="6054725" y="5616575"/>
          <p14:tracePt t="44268" x="6010275" y="5643563"/>
          <p14:tracePt t="44285" x="5973763" y="5653088"/>
          <p14:tracePt t="44301" x="5929313" y="5680075"/>
          <p14:tracePt t="44319" x="5884863" y="5697538"/>
          <p14:tracePt t="44335" x="5813425" y="5741988"/>
          <p14:tracePt t="44352" x="5751513" y="5776913"/>
          <p14:tracePt t="44368" x="5688013" y="5830888"/>
          <p14:tracePt t="44384" x="5653088" y="5857875"/>
          <p14:tracePt t="44401" x="5589588" y="5911850"/>
          <p14:tracePt t="44418" x="5537200" y="5946775"/>
          <p14:tracePt t="44434" x="5527675" y="5973763"/>
          <p14:tracePt t="44451" x="5510213" y="5991225"/>
          <p14:tracePt t="44468" x="5510213" y="6000750"/>
          <p14:tracePt t="44485" x="5491163" y="6045200"/>
          <p14:tracePt t="44501" x="5491163" y="6054725"/>
          <p14:tracePt t="44518" x="5483225" y="6099175"/>
          <p14:tracePt t="44552" x="5483225" y="6134100"/>
          <p14:tracePt t="44568" x="5483225" y="6153150"/>
          <p14:tracePt t="44584" x="5491163" y="6188075"/>
          <p14:tracePt t="44601" x="5491163" y="6205538"/>
          <p14:tracePt t="44618" x="5510213" y="6215063"/>
          <p14:tracePt t="44634" x="5518150" y="6242050"/>
          <p14:tracePt t="44651" x="5527675" y="6251575"/>
          <p14:tracePt t="44671" x="5537200" y="6269038"/>
          <p14:tracePt t="44687" x="5545138" y="6286500"/>
          <p14:tracePt t="44701" x="5545138" y="6296025"/>
          <p14:tracePt t="44718" x="5572125" y="6323013"/>
          <p14:tracePt t="44735" x="5599113" y="6375400"/>
          <p14:tracePt t="44752" x="5661025" y="6394450"/>
          <p14:tracePt t="44768" x="5688013" y="6411913"/>
          <p14:tracePt t="44785" x="5732463" y="6438900"/>
          <p14:tracePt t="44801" x="5759450" y="6446838"/>
          <p14:tracePt t="44818" x="5813425" y="6483350"/>
          <p14:tracePt t="44834" x="5857875" y="6500813"/>
          <p14:tracePt t="44851" x="5929313" y="6537325"/>
          <p14:tracePt t="44868" x="6010275" y="6562725"/>
          <p14:tracePt t="44884" x="6089650" y="6589713"/>
          <p14:tracePt t="44902" x="6134100" y="6608763"/>
          <p14:tracePt t="44918" x="6197600" y="6626225"/>
          <p14:tracePt t="44935" x="6269038" y="6634163"/>
          <p14:tracePt t="44952" x="6296025" y="6634163"/>
          <p14:tracePt t="44968" x="6357938" y="6661150"/>
          <p14:tracePt t="44985" x="6402388" y="6661150"/>
          <p14:tracePt t="45002" x="6429375" y="6661150"/>
          <p14:tracePt t="45018" x="6456363" y="6661150"/>
          <p14:tracePt t="45035" x="6465888" y="6661150"/>
          <p14:tracePt t="45051" x="6500813" y="6661150"/>
          <p14:tracePt t="45068" x="6510338" y="6661150"/>
          <p14:tracePt t="45085" x="6562725" y="6661150"/>
          <p14:tracePt t="45102" x="6626225" y="6661150"/>
          <p14:tracePt t="45119" x="6688138" y="6661150"/>
          <p14:tracePt t="45135" x="6759575" y="6653213"/>
          <p14:tracePt t="45152" x="6777038" y="6653213"/>
          <p14:tracePt t="45168" x="6796088" y="6634163"/>
          <p14:tracePt t="45184" x="6813550" y="6616700"/>
          <p14:tracePt t="45201" x="6848475" y="6599238"/>
          <p14:tracePt t="45218" x="6867525" y="6581775"/>
          <p14:tracePt t="45234" x="6894513" y="6562725"/>
          <p14:tracePt t="45251" x="6919913" y="6537325"/>
          <p14:tracePt t="45268" x="6956425" y="6510338"/>
          <p14:tracePt t="45285" x="6965950" y="6483350"/>
          <p14:tracePt t="45301" x="6983413" y="6438900"/>
          <p14:tracePt t="45319" x="7037388" y="6330950"/>
          <p14:tracePt t="45335" x="7045325" y="6251575"/>
          <p14:tracePt t="45352" x="7099300" y="6188075"/>
          <p14:tracePt t="45368" x="7099300" y="6143625"/>
          <p14:tracePt t="45384" x="7126288" y="6054725"/>
          <p14:tracePt t="45401" x="7153275" y="5938838"/>
          <p14:tracePt t="45418" x="7153275" y="5830888"/>
          <p14:tracePt t="45435" x="7153275" y="5705475"/>
          <p14:tracePt t="45451" x="7153275" y="5599113"/>
          <p14:tracePt t="45468" x="7153275" y="5510213"/>
          <p14:tracePt t="45485" x="7153275" y="5429250"/>
          <p14:tracePt t="45501" x="7126288" y="5375275"/>
          <p14:tracePt t="45518" x="7116763" y="5330825"/>
          <p14:tracePt t="45535" x="7099300" y="5330825"/>
          <p14:tracePt t="45552" x="7037388" y="5330825"/>
          <p14:tracePt t="45568" x="6929438" y="5367338"/>
          <p14:tracePt t="45585" x="6804025" y="5446713"/>
          <p14:tracePt t="45601" x="6670675" y="5518150"/>
          <p14:tracePt t="45618" x="6616700" y="5572125"/>
          <p14:tracePt t="45634" x="6545263" y="5626100"/>
          <p14:tracePt t="45651" x="6483350" y="5688013"/>
          <p14:tracePt t="45668" x="6402388" y="5741988"/>
          <p14:tracePt t="45684" x="6367463" y="5768975"/>
          <p14:tracePt t="45702" x="6303963" y="5813425"/>
          <p14:tracePt t="45719" x="6197600" y="5894388"/>
          <p14:tracePt t="45735" x="6126163" y="5946775"/>
          <p14:tracePt t="45752" x="6081713" y="5983288"/>
          <p14:tracePt t="45768" x="6045200" y="6018213"/>
          <p14:tracePt t="45785" x="6027738" y="6054725"/>
          <p14:tracePt t="45818" x="6010275" y="6062663"/>
          <p14:tracePt t="45991" x="6010275" y="6072188"/>
          <p14:tracePt t="46567" x="6018213" y="6081713"/>
          <p14:tracePt t="46575" x="6027738" y="6081713"/>
          <p14:tracePt t="46584" x="6037263" y="6081713"/>
          <p14:tracePt t="46601" x="6072188" y="6108700"/>
          <p14:tracePt t="46618" x="6126163" y="6126163"/>
          <p14:tracePt t="46634" x="6161088" y="6134100"/>
          <p14:tracePt t="46651" x="6232525" y="6161088"/>
          <p14:tracePt t="46668" x="6330950" y="6197600"/>
          <p14:tracePt t="46685" x="6411913" y="6251575"/>
          <p14:tracePt t="46701" x="6510338" y="6313488"/>
          <p14:tracePt t="46718" x="6608763" y="6348413"/>
          <p14:tracePt t="46735" x="6697663" y="6402388"/>
          <p14:tracePt t="46751" x="6724650" y="6419850"/>
          <p14:tracePt t="46768" x="6751638" y="6429375"/>
          <p14:tracePt t="46911" x="6759575" y="6438900"/>
          <p14:tracePt t="46991" x="6769100" y="6446838"/>
          <p14:tracePt t="46999" x="6777038" y="6446838"/>
          <p14:tracePt t="47007" x="6786563" y="6456363"/>
          <p14:tracePt t="47087" x="6786563" y="6483350"/>
          <p14:tracePt t="47111" x="6786563" y="6491288"/>
          <p14:tracePt t="47135" x="6786563" y="6500813"/>
          <p14:tracePt t="47151" x="6777038" y="6510338"/>
          <p14:tracePt t="47175" x="6777038" y="6537325"/>
          <p14:tracePt t="47447" x="6751638" y="6537325"/>
          <p14:tracePt t="47455" x="6742113" y="6537325"/>
          <p14:tracePt t="47463" x="6732588" y="6500813"/>
          <p14:tracePt t="47471" x="6724650" y="6473825"/>
          <p14:tracePt t="47484" x="6724650" y="6438900"/>
          <p14:tracePt t="47501" x="6705600" y="6357938"/>
          <p14:tracePt t="47518" x="6705600" y="6251575"/>
          <p14:tracePt t="47535" x="6705600" y="6089650"/>
          <p14:tracePt t="47551" x="6705600" y="5965825"/>
          <p14:tracePt t="47568" x="6715125" y="5867400"/>
          <p14:tracePt t="47584" x="6751638" y="5795963"/>
          <p14:tracePt t="47601" x="6751638" y="5759450"/>
          <p14:tracePt t="47618" x="6759575" y="5715000"/>
          <p14:tracePt t="47634" x="6769100" y="5688013"/>
          <p14:tracePt t="47651" x="6786563" y="5634038"/>
          <p14:tracePt t="47668" x="6796088" y="5626100"/>
          <p14:tracePt t="47687" x="6796088" y="5616575"/>
          <p14:tracePt t="47903" x="6804025" y="5589588"/>
          <p14:tracePt t="50991" x="6804025" y="5599113"/>
          <p14:tracePt t="51007" x="6804025" y="5608638"/>
          <p14:tracePt t="51071" x="6804025" y="5634038"/>
          <p14:tracePt t="51087" x="6804025" y="5643563"/>
          <p14:tracePt t="51135" x="6804025" y="5653088"/>
          <p14:tracePt t="51159" x="6804025" y="5661025"/>
          <p14:tracePt t="51191" x="6804025" y="5688013"/>
          <p14:tracePt t="51471" x="6804025" y="5653088"/>
          <p14:tracePt t="51479" x="6804025" y="5599113"/>
          <p14:tracePt t="51487" x="6804025" y="5572125"/>
          <p14:tracePt t="51501" x="6804025" y="5562600"/>
          <p14:tracePt t="51517" x="6804025" y="5518150"/>
          <p14:tracePt t="51535" x="6804025" y="5456238"/>
          <p14:tracePt t="51551" x="6804025" y="5357813"/>
          <p14:tracePt t="51568" x="6804025" y="5286375"/>
          <p14:tracePt t="51584" x="6804025" y="5224463"/>
          <p14:tracePt t="51601" x="6804025" y="5160963"/>
          <p14:tracePt t="51618" x="6804025" y="5116513"/>
          <p14:tracePt t="51634" x="6804025" y="5099050"/>
          <p14:tracePt t="51651" x="6804025" y="5062538"/>
          <p14:tracePt t="51668" x="6804025" y="5045075"/>
          <p14:tracePt t="51684" x="6804025" y="5037138"/>
          <p14:tracePt t="51701" x="6804025" y="5018088"/>
          <p14:tracePt t="51718" x="6804025" y="4991100"/>
          <p14:tracePt t="51735" x="6804025" y="4965700"/>
          <p14:tracePt t="51751" x="6804025" y="4902200"/>
          <p14:tracePt t="51768" x="6804025" y="4867275"/>
          <p14:tracePt t="51784" x="6804025" y="4776788"/>
          <p14:tracePt t="51801" x="6804025" y="4741863"/>
          <p14:tracePt t="51818" x="6804025" y="4724400"/>
          <p14:tracePt t="52183" x="6804025" y="4732338"/>
          <p14:tracePt t="52191" x="6796088" y="4759325"/>
          <p14:tracePt t="52200" x="6777038" y="4786313"/>
          <p14:tracePt t="52217" x="6742113" y="4875213"/>
          <p14:tracePt t="52234" x="6715125" y="4919663"/>
          <p14:tracePt t="52251" x="6705600" y="4956175"/>
          <p14:tracePt t="52267" x="6688138" y="5000625"/>
          <p14:tracePt t="52284" x="6661150" y="5037138"/>
          <p14:tracePt t="52327" x="6661150" y="5045075"/>
          <p14:tracePt t="52383" x="6653213" y="5054600"/>
          <p14:tracePt t="52463" x="6653213" y="5062538"/>
          <p14:tracePt t="52471" x="6634163" y="5089525"/>
          <p14:tracePt t="52615" x="6634163" y="5099050"/>
          <p14:tracePt t="52751" x="6616700" y="5116513"/>
          <p14:tracePt t="52768" x="6616700" y="5160963"/>
          <p14:tracePt t="52775" x="6616700" y="5170488"/>
          <p14:tracePt t="52784" x="6616700" y="5214938"/>
          <p14:tracePt t="52801" x="6608763" y="5367338"/>
          <p14:tracePt t="52818" x="6589713" y="5518150"/>
          <p14:tracePt t="52834" x="6545263" y="5680075"/>
          <p14:tracePt t="52851" x="6545263" y="5751513"/>
          <p14:tracePt t="52867" x="6527800" y="5813425"/>
          <p14:tracePt t="52884" x="6527800" y="5830888"/>
          <p14:tracePt t="52901" x="6527800" y="5857875"/>
          <p14:tracePt t="52918" x="6527800" y="5875338"/>
          <p14:tracePt t="52934" x="6527800" y="5884863"/>
          <p14:tracePt t="52951" x="6527800" y="5919788"/>
          <p14:tracePt t="52967" x="6527800" y="5929313"/>
          <p14:tracePt t="53007" x="6527800" y="5938838"/>
          <p14:tracePt t="53023" x="6527800" y="5965825"/>
          <p14:tracePt t="53034" x="6527800" y="5973763"/>
          <p14:tracePt t="53051" x="6527800" y="5991225"/>
          <p14:tracePt t="53067" x="6527800" y="6037263"/>
          <p14:tracePt t="53084" x="6527800" y="6081713"/>
          <p14:tracePt t="53101" x="6545263" y="6089650"/>
          <p14:tracePt t="53117" x="6554788" y="6126163"/>
          <p14:tracePt t="53135" x="6562725" y="6143625"/>
          <p14:tracePt t="53151" x="6581775" y="6188075"/>
          <p14:tracePt t="53167" x="6589713" y="6197600"/>
          <p14:tracePt t="53184" x="6608763" y="6205538"/>
          <p14:tracePt t="53201" x="6608763" y="6232525"/>
          <p14:tracePt t="53231" x="6616700" y="6242050"/>
          <p14:tracePt t="53263" x="6616700" y="6251575"/>
          <p14:tracePt t="53271" x="6626225" y="6269038"/>
          <p14:tracePt t="53279" x="6626225" y="6286500"/>
          <p14:tracePt t="53407" x="6634163" y="6296025"/>
          <p14:tracePt t="53439" x="6643688" y="6296025"/>
          <p14:tracePt t="53471" x="6653213" y="6296025"/>
          <p14:tracePt t="53503" x="6688138" y="6296025"/>
          <p14:tracePt t="53511" x="6715125" y="6296025"/>
          <p14:tracePt t="53519" x="6751638" y="6296025"/>
          <p14:tracePt t="53535" x="6867525" y="6296025"/>
          <p14:tracePt t="53551" x="6983413" y="6323013"/>
          <p14:tracePt t="53567" x="7000875" y="6323013"/>
          <p14:tracePt t="53584" x="7010400" y="6323013"/>
          <p14:tracePt t="53759" x="7045325" y="6323013"/>
          <p14:tracePt t="53768" x="7143750" y="6286500"/>
          <p14:tracePt t="53775" x="7269163" y="6251575"/>
          <p14:tracePt t="53784" x="7419975" y="6197600"/>
          <p14:tracePt t="53801" x="7724775" y="6027738"/>
          <p14:tracePt t="53817" x="7956550" y="5875338"/>
          <p14:tracePt t="53834" x="8296275" y="5643563"/>
          <p14:tracePt t="53851" x="8599488" y="5429250"/>
          <p14:tracePt t="53867" x="8840788" y="5205413"/>
          <p14:tracePt t="53884" x="9109075" y="5000625"/>
          <p14:tracePt t="53901" x="9304338" y="4840288"/>
          <p14:tracePt t="53917" x="9420225" y="4759325"/>
          <p14:tracePt t="53935" x="9456738" y="4697413"/>
          <p14:tracePt t="53951" x="9456738" y="4660900"/>
          <p14:tracePt t="53967" x="9456738" y="4652963"/>
          <p14:tracePt t="54159" x="9420225" y="4598988"/>
          <p14:tracePt t="54167" x="9420225" y="4589463"/>
          <p14:tracePt t="54175" x="9394825" y="4589463"/>
          <p14:tracePt t="54184" x="9358313" y="4545013"/>
          <p14:tracePt t="54201" x="9277350" y="4518025"/>
          <p14:tracePt t="54218" x="9180513" y="4483100"/>
          <p14:tracePt t="54235" x="9109075" y="4483100"/>
          <p14:tracePt t="54250" x="9045575" y="4465638"/>
          <p14:tracePt t="54267" x="8947150" y="4456113"/>
          <p14:tracePt t="54284" x="8840788" y="4456113"/>
          <p14:tracePt t="54301" x="8751888" y="4429125"/>
          <p14:tracePt t="54318" x="8643938" y="4411663"/>
          <p14:tracePt t="54334" x="8572500" y="4402138"/>
          <p14:tracePt t="54351" x="8518525" y="4402138"/>
          <p14:tracePt t="54368" x="8474075" y="4394200"/>
          <p14:tracePt t="54384" x="8412163" y="4394200"/>
          <p14:tracePt t="54401" x="8358188" y="4394200"/>
          <p14:tracePt t="54417" x="8296275" y="4394200"/>
          <p14:tracePt t="54434" x="8269288" y="4394200"/>
          <p14:tracePt t="54451" x="8259763" y="4394200"/>
          <p14:tracePt t="54467" x="8242300" y="4394200"/>
          <p14:tracePt t="54511" x="8232775" y="4375150"/>
          <p14:tracePt t="54543" x="8232775" y="4367213"/>
          <p14:tracePt t="54583" x="8232775" y="4357688"/>
          <p14:tracePt t="54599" x="8232775" y="4348163"/>
          <p14:tracePt t="54615" x="8232775" y="4330700"/>
          <p14:tracePt t="54623" x="8232775" y="4322763"/>
          <p14:tracePt t="54647" x="8232775" y="4303713"/>
          <p14:tracePt t="54663" x="8232775" y="4295775"/>
          <p14:tracePt t="54695" x="8232775" y="4276725"/>
          <p14:tracePt t="54711" x="8232775" y="4268788"/>
          <p14:tracePt t="54719" x="8232775" y="4259263"/>
          <p14:tracePt t="54727" x="8232775" y="4241800"/>
          <p14:tracePt t="54743" x="8232775" y="4224338"/>
          <p14:tracePt t="54767" x="8232775" y="4197350"/>
          <p14:tracePt t="54799" x="8242300" y="4187825"/>
          <p14:tracePt t="55064" x="8277225" y="4187825"/>
          <p14:tracePt t="55072" x="8304213" y="4179888"/>
          <p14:tracePt t="55085" x="8420100" y="4125913"/>
          <p14:tracePt t="55101" x="8599488" y="4098925"/>
          <p14:tracePt t="55117" x="8796338" y="4062413"/>
          <p14:tracePt t="55135" x="9018588" y="4044950"/>
          <p14:tracePt t="55136" x="9117013" y="4044950"/>
          <p14:tracePt t="55151" x="9242425" y="4044950"/>
          <p14:tracePt t="55168" x="9313863" y="4044950"/>
          <p14:tracePt t="55185" x="9367838" y="4062413"/>
          <p14:tracePt t="55201" x="9375775" y="4062413"/>
          <p14:tracePt t="55217" x="9385300" y="4062413"/>
          <p14:tracePt t="55251" x="9412288" y="4062413"/>
          <p14:tracePt t="55268" x="9420225" y="4062413"/>
          <p14:tracePt t="55327" x="9429750" y="4062413"/>
          <p14:tracePt t="55334" x="9439275" y="4071938"/>
          <p14:tracePt t="55351" x="9474200" y="4071938"/>
          <p14:tracePt t="55359" x="9491663" y="4071938"/>
          <p14:tracePt t="55368" x="9537700" y="4081463"/>
          <p14:tracePt t="55384" x="9599613" y="4081463"/>
          <p14:tracePt t="55401" x="9617075" y="4098925"/>
          <p14:tracePt t="55434" x="9626600" y="4108450"/>
          <p14:tracePt t="55744" x="9653588" y="4108450"/>
          <p14:tracePt t="55752" x="9661525" y="4108450"/>
          <p14:tracePt t="55759" x="9671050" y="4108450"/>
          <p14:tracePt t="55768" x="9698038" y="4116388"/>
          <p14:tracePt t="55784" x="9715500" y="4116388"/>
          <p14:tracePt t="55801" x="9725025" y="4116388"/>
          <p14:tracePt t="55855" x="9732963" y="4125913"/>
          <p14:tracePt t="55863" x="9742488" y="4125913"/>
          <p14:tracePt t="55887" x="9759950" y="4125913"/>
          <p14:tracePt t="55911" x="9769475" y="4133850"/>
          <p14:tracePt t="56159" x="9777413" y="4143375"/>
          <p14:tracePt t="56183" x="9777413" y="4160838"/>
          <p14:tracePt t="56279" x="9777413" y="4170363"/>
          <p14:tracePt t="56327" x="9777413" y="4179888"/>
          <p14:tracePt t="56479" x="9777413" y="4197350"/>
          <p14:tracePt t="56487" x="9777413" y="4205288"/>
          <p14:tracePt t="56503" x="9777413" y="4214813"/>
          <p14:tracePt t="56527" x="9777413" y="4232275"/>
          <p14:tracePt t="56535" x="9777413" y="4251325"/>
          <p14:tracePt t="56559" x="9777413" y="4259263"/>
          <p14:tracePt t="56568" x="9777413" y="4268788"/>
          <p14:tracePt t="56591" x="9777413" y="4276725"/>
          <p14:tracePt t="56599" x="9777413" y="4303713"/>
          <p14:tracePt t="56607" x="9759950" y="4330700"/>
          <p14:tracePt t="56631" x="9759950" y="4367213"/>
          <p14:tracePt t="56639" x="9752013" y="4375150"/>
          <p14:tracePt t="56651" x="9742488" y="4384675"/>
          <p14:tracePt t="56667" x="9705975" y="4419600"/>
          <p14:tracePt t="56684" x="9671050" y="4456113"/>
          <p14:tracePt t="56701" x="9590088" y="4491038"/>
          <p14:tracePt t="56717" x="9491663" y="4537075"/>
          <p14:tracePt t="56734" x="9340850" y="4562475"/>
          <p14:tracePt t="56751" x="9134475" y="4598988"/>
          <p14:tracePt t="56768" x="8983663" y="4608513"/>
          <p14:tracePt t="56784" x="8902700" y="4643438"/>
          <p14:tracePt t="56801" x="8867775" y="4643438"/>
          <p14:tracePt t="56863" x="8858250" y="4643438"/>
          <p14:tracePt t="56887" x="8840788" y="4643438"/>
          <p14:tracePt t="56911" x="8831263" y="4643438"/>
          <p14:tracePt t="56919" x="8813800" y="4643438"/>
          <p14:tracePt t="56927" x="8804275" y="4643438"/>
          <p14:tracePt t="56935" x="8796338" y="4643438"/>
          <p14:tracePt t="56952" x="8777288" y="4643438"/>
          <p14:tracePt t="56967" x="8759825" y="4643438"/>
          <p14:tracePt t="57623" x="8786813" y="4625975"/>
          <p14:tracePt t="57631" x="8804275" y="4616450"/>
          <p14:tracePt t="57639" x="8867775" y="4572000"/>
          <p14:tracePt t="57650" x="8894763" y="4545013"/>
          <p14:tracePt t="57667" x="8966200" y="4491038"/>
          <p14:tracePt t="57684" x="9072563" y="4429125"/>
          <p14:tracePt t="57700" x="9161463" y="4384675"/>
          <p14:tracePt t="57717" x="9224963" y="4357688"/>
          <p14:tracePt t="57735" x="9277350" y="4330700"/>
          <p14:tracePt t="57750" x="9323388" y="4313238"/>
          <p14:tracePt t="57767" x="9348788" y="4295775"/>
          <p14:tracePt t="57784" x="9358313" y="4286250"/>
          <p14:tracePt t="57800" x="9367838" y="4276725"/>
          <p14:tracePt t="57817" x="9375775" y="4268788"/>
          <p14:tracePt t="57943" x="9385300" y="4259263"/>
          <p14:tracePt t="57991" x="9394825" y="4251325"/>
          <p14:tracePt t="58360" x="9394825" y="4259263"/>
          <p14:tracePt t="58368" x="9402763" y="4268788"/>
          <p14:tracePt t="58375" x="9402763" y="4295775"/>
          <p14:tracePt t="58384" x="9402763" y="4313238"/>
          <p14:tracePt t="58401" x="9429750" y="4348163"/>
          <p14:tracePt t="58417" x="9456738" y="4384675"/>
          <p14:tracePt t="58434" x="9491663" y="4429125"/>
          <p14:tracePt t="58451" x="9518650" y="4483100"/>
          <p14:tracePt t="58467" x="9572625" y="4545013"/>
          <p14:tracePt t="58484" x="9599613" y="4608513"/>
          <p14:tracePt t="58501" x="9634538" y="4670425"/>
          <p14:tracePt t="58517" x="9653588" y="4697413"/>
          <p14:tracePt t="58534" x="9653588" y="4705350"/>
          <p14:tracePt t="58551" x="9680575" y="4759325"/>
          <p14:tracePt t="58568" x="9698038" y="4795838"/>
          <p14:tracePt t="58584" x="9705975" y="4840288"/>
          <p14:tracePt t="58601" x="9715500" y="4848225"/>
          <p14:tracePt t="59160" x="9715500" y="4867275"/>
          <p14:tracePt t="59175" x="9715500" y="4875213"/>
          <p14:tracePt t="59191" x="9715500" y="4894263"/>
          <p14:tracePt t="59199" x="9715500" y="4902200"/>
          <p14:tracePt t="59215" x="9715500" y="4929188"/>
          <p14:tracePt t="59231" x="9698038" y="4965700"/>
          <p14:tracePt t="59246" x="9688513" y="4973638"/>
          <p14:tracePt t="59263" x="9680575" y="5000625"/>
          <p14:tracePt t="59279" x="9680575" y="5010150"/>
          <p14:tracePt t="59287" x="9680575" y="5018088"/>
          <p14:tracePt t="59300" x="9680575" y="5027613"/>
          <p14:tracePt t="59317" x="9671050" y="5062538"/>
          <p14:tracePt t="59335" x="9653588" y="5126038"/>
          <p14:tracePt t="59351" x="9617075" y="5160963"/>
          <p14:tracePt t="59368" x="9617075" y="5180013"/>
          <p14:tracePt t="59423" x="9609138" y="5187950"/>
          <p14:tracePt t="59495" x="9609138" y="5197475"/>
          <p14:tracePt t="59527" x="9599613" y="5214938"/>
          <p14:tracePt t="59607" x="9599613" y="5232400"/>
          <p14:tracePt t="59631" x="9599613" y="5241925"/>
          <p14:tracePt t="59711" x="9590088" y="5251450"/>
          <p14:tracePt t="60639" x="9582150" y="5286375"/>
          <p14:tracePt t="60647" x="9582150" y="5295900"/>
          <p14:tracePt t="60655" x="9582150" y="5322888"/>
          <p14:tracePt t="60668" x="9582150" y="5357813"/>
          <p14:tracePt t="60684" x="9537700" y="5456238"/>
          <p14:tracePt t="60701" x="9491663" y="5589588"/>
          <p14:tracePt t="60717" x="9466263" y="5697538"/>
          <p14:tracePt t="60734" x="9402763" y="5803900"/>
          <p14:tracePt t="60751" x="9277350" y="6000750"/>
          <p14:tracePt t="60768" x="9259888" y="6062663"/>
          <p14:tracePt t="60784" x="9251950" y="6072188"/>
          <p14:tracePt t="60800" x="9232900" y="6099175"/>
          <p14:tracePt t="60919" x="9224963" y="6108700"/>
          <p14:tracePt t="60935" x="9224963" y="6116638"/>
          <p14:tracePt t="60951" x="9215438" y="6134100"/>
          <p14:tracePt t="60959" x="9170988" y="6153150"/>
          <p14:tracePt t="60968" x="9161463" y="6161088"/>
          <p14:tracePt t="60984" x="9090025" y="6197600"/>
          <p14:tracePt t="61000" x="9045575" y="6215063"/>
          <p14:tracePt t="61017" x="8983663" y="6224588"/>
          <p14:tracePt t="61034" x="8947150" y="6251575"/>
          <p14:tracePt t="61050" x="8912225" y="6259513"/>
          <p14:tracePt t="61067" x="8902700" y="6269038"/>
          <p14:tracePt t="61159" x="8885238" y="6269038"/>
          <p14:tracePt t="61191" x="8875713" y="6269038"/>
          <p14:tracePt t="61215" x="8867775" y="6269038"/>
          <p14:tracePt t="61271" x="8848725" y="6269038"/>
          <p14:tracePt t="61287" x="8840788" y="6259513"/>
          <p14:tracePt t="61311" x="8823325" y="6232525"/>
          <p14:tracePt t="61359" x="8823325" y="6215063"/>
          <p14:tracePt t="61383" x="8813800" y="6205538"/>
          <p14:tracePt t="61400" x="8813800" y="6188075"/>
          <p14:tracePt t="61407" x="8804275" y="6180138"/>
          <p14:tracePt t="61559" x="8804275" y="6161088"/>
          <p14:tracePt t="61719" x="8813800" y="6134100"/>
          <p14:tracePt t="61910" x="8831263" y="6134100"/>
          <p14:tracePt t="61919" x="8840788" y="6126163"/>
          <p14:tracePt t="61926" x="8885238" y="6108700"/>
          <p14:tracePt t="61935" x="8920163" y="6108700"/>
          <p14:tracePt t="61951" x="8983663" y="6072188"/>
          <p14:tracePt t="61968" x="9082088" y="6018213"/>
          <p14:tracePt t="61985" x="9224963" y="5938838"/>
          <p14:tracePt t="62001" x="9348788" y="5875338"/>
          <p14:tracePt t="62017" x="9456738" y="5840413"/>
          <p14:tracePt t="62033" x="9537700" y="5822950"/>
          <p14:tracePt t="62050" x="9599613" y="5795963"/>
          <p14:tracePt t="62067" x="9661525" y="5776913"/>
          <p14:tracePt t="62084" x="9688513" y="5759450"/>
          <p14:tracePt t="62100" x="9715500" y="5732463"/>
          <p14:tracePt t="62117" x="9725025" y="5724525"/>
          <p14:tracePt t="62133" x="9732963" y="5705475"/>
          <p14:tracePt t="62151" x="9732963" y="5680075"/>
          <p14:tracePt t="62167" x="9742488" y="5661025"/>
          <p14:tracePt t="62200" x="9752013" y="5653088"/>
          <p14:tracePt t="62217" x="9769475" y="5626100"/>
          <p14:tracePt t="62234" x="9777413" y="5581650"/>
          <p14:tracePt t="62250" x="9786938" y="5572125"/>
          <p14:tracePt t="62267" x="9786938" y="5562600"/>
          <p14:tracePt t="62656" x="9786938" y="5572125"/>
          <p14:tracePt t="62664" x="9759950" y="5608638"/>
          <p14:tracePt t="62671" x="9759950" y="5626100"/>
          <p14:tracePt t="62684" x="9759950" y="5653088"/>
          <p14:tracePt t="62701" x="9752013" y="5705475"/>
          <p14:tracePt t="62717" x="9732963" y="5768975"/>
          <p14:tracePt t="62734" x="9725025" y="5830888"/>
          <p14:tracePt t="62751" x="9680575" y="6010275"/>
          <p14:tracePt t="62767" x="9661525" y="6072188"/>
          <p14:tracePt t="62784" x="9661525" y="6134100"/>
          <p14:tracePt t="62800" x="9661525" y="6161088"/>
          <p14:tracePt t="62817" x="9661525" y="6205538"/>
          <p14:tracePt t="62834" x="9661525" y="6232525"/>
          <p14:tracePt t="62850" x="9661525" y="6269038"/>
          <p14:tracePt t="62867" x="9661525" y="6348413"/>
          <p14:tracePt t="62883" x="9661525" y="6429375"/>
          <p14:tracePt t="62900" x="9661525" y="6491288"/>
          <p14:tracePt t="62917" x="9661525" y="6537325"/>
          <p14:tracePt t="62934" x="9661525" y="6554788"/>
          <p14:tracePt t="62951" x="9661525" y="6589713"/>
          <p14:tracePt t="62967" x="9653588" y="6616700"/>
          <p14:tracePt t="62984" x="9653588" y="6643688"/>
          <p14:tracePt t="63000" x="9653588" y="6661150"/>
          <p14:tracePt t="63017" x="9653588" y="6680200"/>
          <p14:tracePt t="63034" x="9653588" y="6697663"/>
          <p14:tracePt t="63051" x="9653588" y="6705600"/>
          <p14:tracePt t="64383" x="9653588" y="6697663"/>
          <p14:tracePt t="64391" x="9653588" y="6670675"/>
          <p14:tracePt t="64400" x="9653588" y="6661150"/>
          <p14:tracePt t="64417" x="9653588" y="6643688"/>
          <p14:tracePt t="64434" x="9653588" y="6599238"/>
          <p14:tracePt t="64450" x="9653588" y="6537325"/>
          <p14:tracePt t="64467" x="9653588" y="6510338"/>
          <p14:tracePt t="64484" x="9653588" y="6446838"/>
          <p14:tracePt t="64500" x="9680575" y="6402388"/>
          <p14:tracePt t="64517" x="9688513" y="6348413"/>
          <p14:tracePt t="64533" x="9688513" y="6276975"/>
          <p14:tracePt t="64551" x="9705975" y="6197600"/>
          <p14:tracePt t="64567" x="9705975" y="6037263"/>
          <p14:tracePt t="64584" x="9705975" y="5867400"/>
          <p14:tracePt t="64600" x="9705975" y="5741988"/>
          <p14:tracePt t="64617" x="9680575" y="5545138"/>
          <p14:tracePt t="64633" x="9661525" y="5456238"/>
          <p14:tracePt t="64650" x="9653588" y="5357813"/>
          <p14:tracePt t="64667" x="9653588" y="5295900"/>
          <p14:tracePt t="64684" x="9653588" y="5251450"/>
          <p14:tracePt t="64700" x="9653588" y="5205413"/>
          <p14:tracePt t="64717" x="9653588" y="5187950"/>
          <p14:tracePt t="64734" x="9653588" y="5133975"/>
          <p14:tracePt t="64751" x="9653588" y="5099050"/>
          <p14:tracePt t="64767" x="9653588" y="5054600"/>
          <p14:tracePt t="64783" x="9671050" y="4991100"/>
          <p14:tracePt t="64800" x="9698038" y="4938713"/>
          <p14:tracePt t="64817" x="9705975" y="4902200"/>
          <p14:tracePt t="64834" x="9705975" y="4875213"/>
          <p14:tracePt t="64850" x="9705975" y="4867275"/>
          <p14:tracePt t="64867" x="9705975" y="4857750"/>
          <p14:tracePt t="65184" x="9705975" y="4840288"/>
          <p14:tracePt t="65207" x="9705975" y="4822825"/>
          <p14:tracePt t="65223" x="9705975" y="4813300"/>
          <p14:tracePt t="65231" x="9705975" y="4803775"/>
          <p14:tracePt t="65239" x="9680575" y="4776788"/>
          <p14:tracePt t="65250" x="9671050" y="4768850"/>
          <p14:tracePt t="65267" x="9617075" y="4724400"/>
          <p14:tracePt t="65284" x="9572625" y="4670425"/>
          <p14:tracePt t="65300" x="9528175" y="4625975"/>
          <p14:tracePt t="65317" x="9491663" y="4589463"/>
          <p14:tracePt t="65333" x="9483725" y="4562475"/>
          <p14:tracePt t="65351" x="9456738" y="4518025"/>
          <p14:tracePt t="65384" x="9447213" y="4510088"/>
          <p14:tracePt t="65415" x="9439275" y="4500563"/>
          <p14:tracePt t="65471" x="9439275" y="4483100"/>
          <p14:tracePt t="65711" x="9439275" y="4491038"/>
          <p14:tracePt t="65719" x="9456738" y="4518025"/>
          <p14:tracePt t="65735" x="9466263" y="4554538"/>
          <p14:tracePt t="65743" x="9466263" y="4572000"/>
          <p14:tracePt t="65751" x="9474200" y="4589463"/>
          <p14:tracePt t="65767" x="9510713" y="4643438"/>
          <p14:tracePt t="65784" x="9528175" y="4687888"/>
          <p14:tracePt t="65801" x="9537700" y="4724400"/>
          <p14:tracePt t="65817" x="9563100" y="4751388"/>
          <p14:tracePt t="65834" x="9572625" y="4759325"/>
          <p14:tracePt t="65951" x="9572625" y="4776788"/>
          <p14:tracePt t="66023" x="9572625" y="4795838"/>
          <p14:tracePt t="66031" x="9582150" y="4803775"/>
          <p14:tracePt t="66071" x="9582150" y="4813300"/>
          <p14:tracePt t="66167" x="9590088" y="4840288"/>
          <p14:tracePt t="66190" x="9590088" y="4848225"/>
          <p14:tracePt t="66215" x="9617075" y="4867275"/>
          <p14:tracePt t="66239" x="9626600" y="4884738"/>
          <p14:tracePt t="66255" x="9626600" y="4902200"/>
          <p14:tracePt t="66263" x="9626600" y="4911725"/>
          <p14:tracePt t="66271" x="9626600" y="4919663"/>
          <p14:tracePt t="66283" x="9626600" y="4956175"/>
          <p14:tracePt t="66300" x="9626600" y="4973638"/>
          <p14:tracePt t="66317" x="9626600" y="5018088"/>
          <p14:tracePt t="66333" x="9626600" y="5062538"/>
          <p14:tracePt t="66351" x="9626600" y="5116513"/>
          <p14:tracePt t="66367" x="9626600" y="5143500"/>
          <p14:tracePt t="66384" x="9626600" y="5170488"/>
          <p14:tracePt t="66400" x="9626600" y="5205413"/>
          <p14:tracePt t="66417" x="9626600" y="5303838"/>
          <p14:tracePt t="66433" x="9609138" y="5384800"/>
          <p14:tracePt t="66450" x="9582150" y="5500688"/>
          <p14:tracePt t="66467" x="9555163" y="5599113"/>
          <p14:tracePt t="66484" x="9537700" y="5680075"/>
          <p14:tracePt t="66500" x="9528175" y="5732463"/>
          <p14:tracePt t="66517" x="9528175" y="5830888"/>
          <p14:tracePt t="66533" x="9510713" y="5894388"/>
          <p14:tracePt t="66550" x="9510713" y="5919788"/>
          <p14:tracePt t="66607" x="9510713" y="5946775"/>
          <p14:tracePt t="66639" x="9510713" y="5956300"/>
          <p14:tracePt t="66687" x="9501188" y="5973763"/>
          <p14:tracePt t="66711" x="9491663" y="5991225"/>
          <p14:tracePt t="66871" x="9491663" y="5973763"/>
          <p14:tracePt t="66879" x="9491663" y="5965825"/>
          <p14:tracePt t="66887" x="9491663" y="5956300"/>
          <p14:tracePt t="66900" x="9491663" y="5946775"/>
          <p14:tracePt t="66917" x="9483725" y="5938838"/>
          <p14:tracePt t="66933" x="9483725" y="5919788"/>
          <p14:tracePt t="66950" x="9483725" y="5911850"/>
          <p14:tracePt t="66984" x="9474200" y="5902325"/>
          <p14:tracePt t="67047" x="9456738" y="5894388"/>
          <p14:tracePt t="67055" x="9447213" y="5894388"/>
          <p14:tracePt t="67071" x="9439275" y="5894388"/>
          <p14:tracePt t="67083" x="9429750" y="5894388"/>
          <p14:tracePt t="67100" x="9420225" y="5894388"/>
          <p14:tracePt t="67117" x="9394825" y="5884863"/>
          <p14:tracePt t="67133" x="9385300" y="5884863"/>
          <p14:tracePt t="67159" x="9375775" y="5884863"/>
          <p14:tracePt t="67191" x="9367838" y="5884863"/>
          <p14:tracePt t="67223" x="9340850" y="5884863"/>
          <p14:tracePt t="67679" x="9331325" y="5884863"/>
          <p14:tracePt t="67695" x="9323388" y="5894388"/>
          <p14:tracePt t="67711" x="9323388" y="5902325"/>
          <p14:tracePt t="67719" x="9313863" y="5911850"/>
          <p14:tracePt t="67735" x="9313863" y="5919788"/>
          <p14:tracePt t="67743" x="9304338" y="5946775"/>
          <p14:tracePt t="67751" x="9277350" y="5973763"/>
          <p14:tracePt t="67768" x="9232900" y="5991225"/>
          <p14:tracePt t="67784" x="9117013" y="6054725"/>
          <p14:tracePt t="67800" x="9001125" y="6108700"/>
          <p14:tracePt t="67817" x="8867775" y="6143625"/>
          <p14:tracePt t="67833" x="8769350" y="6188075"/>
          <p14:tracePt t="67850" x="8732838" y="6197600"/>
          <p14:tracePt t="67867" x="8724900" y="6197600"/>
          <p14:tracePt t="67999" x="8732838" y="6180138"/>
          <p14:tracePt t="68007" x="8759825" y="6153150"/>
          <p14:tracePt t="68017" x="8804275" y="6116638"/>
          <p14:tracePt t="68033" x="8867775" y="6062663"/>
          <p14:tracePt t="68050" x="8947150" y="5991225"/>
          <p14:tracePt t="68067" x="9028113" y="5938838"/>
          <p14:tracePt t="68083" x="9109075" y="5884863"/>
          <p14:tracePt t="68100" x="9188450" y="5857875"/>
          <p14:tracePt t="68117" x="9232900" y="5840413"/>
          <p14:tracePt t="68133" x="9277350" y="5840413"/>
          <p14:tracePt t="68167" x="9286875" y="5840413"/>
          <p14:tracePt t="68223" x="9296400" y="5840413"/>
          <p14:tracePt t="68231" x="9296400" y="5867400"/>
          <p14:tracePt t="68239" x="9296400" y="5919788"/>
          <p14:tracePt t="68250" x="9313863" y="5973763"/>
          <p14:tracePt t="68267" x="9323388" y="6062663"/>
          <p14:tracePt t="68283" x="9323388" y="6116638"/>
          <p14:tracePt t="68300" x="9348788" y="6197600"/>
          <p14:tracePt t="68317" x="9367838" y="6259513"/>
          <p14:tracePt t="68333" x="9375775" y="6303963"/>
          <p14:tracePt t="68351" x="9375775" y="6348413"/>
          <p14:tracePt t="68367" x="9375775" y="6357938"/>
          <p14:tracePt t="68384" x="9375775" y="6384925"/>
          <p14:tracePt t="68400" x="9385300" y="6411913"/>
          <p14:tracePt t="68416" x="9385300" y="6419850"/>
          <p14:tracePt t="68479" x="9385300" y="6446838"/>
          <p14:tracePt t="68495" x="9385300" y="6456363"/>
          <p14:tracePt t="68503" x="9385300" y="6465888"/>
          <p14:tracePt t="68519" x="9385300" y="6473825"/>
          <p14:tracePt t="68535" x="9385300" y="6491288"/>
          <p14:tracePt t="68559" x="9385300" y="6510338"/>
          <p14:tracePt t="68583" x="9385300" y="6518275"/>
          <p14:tracePt t="68863" x="9385300" y="6500813"/>
          <p14:tracePt t="68871" x="9385300" y="6491288"/>
          <p14:tracePt t="68887" x="9385300" y="6456363"/>
          <p14:tracePt t="68903" x="9358313" y="6438900"/>
          <p14:tracePt t="68917" x="9348788" y="6419850"/>
          <p14:tracePt t="68933" x="9259888" y="6375400"/>
          <p14:tracePt t="68951" x="8939213" y="6224588"/>
          <p14:tracePt t="68967" x="8545513" y="6126163"/>
          <p14:tracePt t="68984" x="7831138" y="5929313"/>
          <p14:tracePt t="69000" x="7143750" y="5732463"/>
          <p14:tracePt t="69017" x="6554788" y="5554663"/>
          <p14:tracePt t="69033" x="6143625" y="5456238"/>
          <p14:tracePt t="69050" x="5751513" y="5357813"/>
          <p14:tracePt t="69067" x="5545138" y="5286375"/>
          <p14:tracePt t="69083" x="5429250" y="5224463"/>
          <p14:tracePt t="69101" x="5375275" y="5187950"/>
          <p14:tracePt t="69117" x="5367338" y="5180013"/>
          <p14:tracePt t="69159" x="5357813" y="5170488"/>
          <p14:tracePt t="69168" x="5313363" y="5143500"/>
          <p14:tracePt t="69184" x="5214938" y="5089525"/>
          <p14:tracePt t="69200" x="5160963" y="5037138"/>
          <p14:tracePt t="69216" x="5089525" y="4983163"/>
          <p14:tracePt t="69233" x="5054600" y="4973638"/>
          <p14:tracePt t="69511" x="5054600" y="4965700"/>
          <p14:tracePt t="69519" x="5054600" y="4956175"/>
          <p14:tracePt t="69535" x="5072063" y="4938713"/>
          <p14:tracePt t="69559" x="5089525" y="4938713"/>
          <p14:tracePt t="69575" x="5099050" y="4938713"/>
          <p14:tracePt t="69584" x="5108575" y="4938713"/>
          <p14:tracePt t="69591" x="5133975" y="4946650"/>
          <p14:tracePt t="69601" x="5170488" y="4956175"/>
          <p14:tracePt t="69616" x="5251450" y="4983163"/>
          <p14:tracePt t="69633" x="5438775" y="4983163"/>
          <p14:tracePt t="69650" x="5599113" y="5018088"/>
          <p14:tracePt t="69667" x="5661025" y="5018088"/>
          <p14:tracePt t="69683" x="5670550" y="5018088"/>
          <p14:tracePt t="69751" x="5680075" y="5018088"/>
          <p14:tracePt t="69775" x="5688013" y="5018088"/>
          <p14:tracePt t="69799" x="5705475" y="5018088"/>
          <p14:tracePt t="69831" x="5715000" y="5018088"/>
          <p14:tracePt t="69911" x="5715000" y="5000625"/>
          <p14:tracePt t="69999" x="5715000" y="4983163"/>
          <p14:tracePt t="70007" x="5715000" y="4973638"/>
          <p14:tracePt t="70017" x="5715000" y="4965700"/>
          <p14:tracePt t="70034" x="5705475" y="4884738"/>
          <p14:tracePt t="70050" x="5705475" y="4840288"/>
          <p14:tracePt t="70067" x="5697538" y="4813300"/>
          <p14:tracePt t="70084" x="5680075" y="4786313"/>
          <p14:tracePt t="70116" x="5670550" y="4776788"/>
          <p14:tracePt t="70133" x="5653088" y="4741863"/>
          <p14:tracePt t="70151" x="5634038" y="4581525"/>
          <p14:tracePt t="70168" x="5608638" y="4429125"/>
          <p14:tracePt t="70184" x="5589588" y="4322763"/>
          <p14:tracePt t="70200" x="5562600" y="4241800"/>
          <p14:tracePt t="70217" x="5554663" y="4197350"/>
          <p14:tracePt t="70233" x="5545138" y="4187825"/>
          <p14:tracePt t="70250" x="5545138" y="4170363"/>
          <p14:tracePt t="70267" x="5545138" y="4116388"/>
          <p14:tracePt t="70283" x="5545138" y="4027488"/>
          <p14:tracePt t="70300" x="5545138" y="3956050"/>
          <p14:tracePt t="70317" x="5518150" y="3894138"/>
          <p14:tracePt t="70333" x="5518150" y="3884613"/>
          <p14:tracePt t="70463" x="5518150" y="3875088"/>
          <p14:tracePt t="70479" x="5518150" y="3848100"/>
          <p14:tracePt t="70487" x="5491163" y="3840163"/>
          <p14:tracePt t="70500" x="5483225" y="3830638"/>
          <p14:tracePt t="70516" x="5438775" y="3803650"/>
          <p14:tracePt t="70533" x="5411788" y="3795713"/>
          <p14:tracePt t="70551" x="5375275" y="3759200"/>
          <p14:tracePt t="70567" x="5313363" y="3687763"/>
          <p14:tracePt t="70584" x="5224463" y="3581400"/>
          <p14:tracePt t="70600" x="5143500" y="3500438"/>
          <p14:tracePt t="70616" x="5054600" y="3429000"/>
          <p14:tracePt t="70633" x="4991100" y="3402013"/>
          <p14:tracePt t="70650" x="4983163" y="3402013"/>
          <p14:tracePt t="70767" x="4973638" y="3402013"/>
          <p14:tracePt t="70783" x="4965700" y="3402013"/>
          <p14:tracePt t="70800" x="4956175" y="3402013"/>
          <p14:tracePt t="71031" x="4929188" y="3402013"/>
          <p14:tracePt t="71039" x="4919663" y="3402013"/>
          <p14:tracePt t="71050" x="4902200" y="3402013"/>
          <p14:tracePt t="71066" x="4768850" y="3375025"/>
          <p14:tracePt t="71083" x="4625975" y="3348038"/>
          <p14:tracePt t="71100" x="4500563" y="3303588"/>
          <p14:tracePt t="71117" x="4375150" y="3259138"/>
          <p14:tracePt t="71133" x="4286250" y="3214688"/>
          <p14:tracePt t="71151" x="4241800" y="3205163"/>
          <p14:tracePt t="71167" x="4187825" y="3205163"/>
          <p14:tracePt t="71184" x="4152900" y="3205163"/>
          <p14:tracePt t="71200" x="4089400" y="3187700"/>
          <p14:tracePt t="71216" x="4037013" y="3187700"/>
          <p14:tracePt t="71233" x="3919538" y="3160713"/>
          <p14:tracePt t="71250" x="3830638" y="3160713"/>
          <p14:tracePt t="71266" x="3687763" y="3152775"/>
          <p14:tracePt t="71283" x="3536950" y="3133725"/>
          <p14:tracePt t="71300" x="3367088" y="3133725"/>
          <p14:tracePt t="71317" x="3214688" y="3133725"/>
          <p14:tracePt t="71333" x="3044825" y="3133725"/>
          <p14:tracePt t="71350" x="2830513" y="3133725"/>
          <p14:tracePt t="71367" x="2509838" y="3179763"/>
          <p14:tracePt t="71384" x="2303463" y="3251200"/>
          <p14:tracePt t="71400" x="2143125" y="3295650"/>
          <p14:tracePt t="71417" x="1955800" y="3384550"/>
          <p14:tracePt t="71433" x="1741488" y="3527425"/>
          <p14:tracePt t="71450" x="1571625" y="3643313"/>
          <p14:tracePt t="71467" x="1446213" y="3759200"/>
          <p14:tracePt t="71483" x="1374775" y="3857625"/>
          <p14:tracePt t="71500" x="1295400" y="4017963"/>
          <p14:tracePt t="71517" x="1231900" y="4179888"/>
          <p14:tracePt t="71533" x="1214438" y="4303713"/>
          <p14:tracePt t="71551" x="1214438" y="4419600"/>
          <p14:tracePt t="71567" x="1214438" y="4545013"/>
          <p14:tracePt t="71584" x="1214438" y="4589463"/>
          <p14:tracePt t="71600" x="1231900" y="4670425"/>
          <p14:tracePt t="71617" x="1241425" y="4732338"/>
          <p14:tracePt t="71634" x="1268413" y="4813300"/>
          <p14:tracePt t="71650" x="1312863" y="4894263"/>
          <p14:tracePt t="71667" x="1366838" y="4973638"/>
          <p14:tracePt t="71683" x="1393825" y="5037138"/>
          <p14:tracePt t="71700" x="1446213" y="5133975"/>
          <p14:tracePt t="71717" x="1509713" y="5232400"/>
          <p14:tracePt t="71733" x="1562100" y="5330825"/>
          <p14:tracePt t="71751" x="1679575" y="5491163"/>
          <p14:tracePt t="71767" x="1768475" y="5589588"/>
          <p14:tracePt t="71784" x="1893888" y="5724525"/>
          <p14:tracePt t="71800" x="2000250" y="5803900"/>
          <p14:tracePt t="71817" x="2081213" y="5875338"/>
          <p14:tracePt t="71833" x="2170113" y="5919788"/>
          <p14:tracePt t="71850" x="2303463" y="6027738"/>
          <p14:tracePt t="71867" x="2393950" y="6072188"/>
          <p14:tracePt t="71883" x="2554288" y="6116638"/>
          <p14:tracePt t="71900" x="2714625" y="6180138"/>
          <p14:tracePt t="71917" x="2795588" y="6205538"/>
          <p14:tracePt t="71934" x="2911475" y="6251575"/>
          <p14:tracePt t="71951" x="2965450" y="6251575"/>
          <p14:tracePt t="71967" x="3081338" y="6269038"/>
          <p14:tracePt t="71984" x="3143250" y="6269038"/>
          <p14:tracePt t="72000" x="3232150" y="6269038"/>
          <p14:tracePt t="72016" x="3313113" y="6269038"/>
          <p14:tracePt t="72033" x="3438525" y="6259513"/>
          <p14:tracePt t="72050" x="3571875" y="6232525"/>
          <p14:tracePt t="72067" x="3643313" y="6232525"/>
          <p14:tracePt t="72083" x="3687763" y="6224588"/>
          <p14:tracePt t="72100" x="3768725" y="6188075"/>
          <p14:tracePt t="72116" x="3803650" y="6180138"/>
          <p14:tracePt t="72133" x="3911600" y="6116638"/>
          <p14:tracePt t="72151" x="3973513" y="6081713"/>
          <p14:tracePt t="72167" x="4108450" y="6010275"/>
          <p14:tracePt t="72184" x="4197350" y="5956300"/>
          <p14:tracePt t="72200" x="4259263" y="5919788"/>
          <p14:tracePt t="72217" x="4295775" y="5894388"/>
          <p14:tracePt t="72233" x="4322763" y="5830888"/>
          <p14:tracePt t="72250" x="4330700" y="5768975"/>
          <p14:tracePt t="72267" x="4384675" y="5653088"/>
          <p14:tracePt t="72283" x="4446588" y="5554663"/>
          <p14:tracePt t="72300" x="4473575" y="5465763"/>
          <p14:tracePt t="72316" x="4491038" y="5384800"/>
          <p14:tracePt t="72333" x="4510088" y="5322888"/>
          <p14:tracePt t="72350" x="4518025" y="5259388"/>
          <p14:tracePt t="72367" x="4527550" y="5214938"/>
          <p14:tracePt t="72384" x="4572000" y="5081588"/>
          <p14:tracePt t="72400" x="4616450" y="4973638"/>
          <p14:tracePt t="72417" x="4652963" y="4857750"/>
          <p14:tracePt t="72433" x="4670425" y="4732338"/>
          <p14:tracePt t="72450" x="4697413" y="4652963"/>
          <p14:tracePt t="72467" x="4705350" y="4554538"/>
          <p14:tracePt t="72483" x="4724400" y="4429125"/>
          <p14:tracePt t="72500" x="4724400" y="4322763"/>
          <p14:tracePt t="72516" x="4724400" y="4232275"/>
          <p14:tracePt t="72533" x="4724400" y="4152900"/>
          <p14:tracePt t="72550" x="4724400" y="4044950"/>
          <p14:tracePt t="72567" x="4724400" y="3973513"/>
          <p14:tracePt t="72584" x="4724400" y="3857625"/>
          <p14:tracePt t="72600" x="4705350" y="3741738"/>
          <p14:tracePt t="72617" x="4679950" y="3652838"/>
          <p14:tracePt t="72633" x="4660900" y="3589338"/>
          <p14:tracePt t="72650" x="4625975" y="3536950"/>
          <p14:tracePt t="72666" x="4598988" y="3473450"/>
          <p14:tracePt t="72683" x="4572000" y="3455988"/>
          <p14:tracePt t="72700" x="4545013" y="3438525"/>
          <p14:tracePt t="72716" x="4518025" y="3384550"/>
          <p14:tracePt t="72733" x="4456113" y="3348038"/>
          <p14:tracePt t="72751" x="4402138" y="3330575"/>
          <p14:tracePt t="72767" x="4268788" y="3259138"/>
          <p14:tracePt t="72784" x="4170363" y="3214688"/>
          <p14:tracePt t="72800" x="4027488" y="3170238"/>
          <p14:tracePt t="72817" x="3894138" y="3125788"/>
          <p14:tracePt t="72833" x="3776663" y="3089275"/>
          <p14:tracePt t="72850" x="3687763" y="3089275"/>
          <p14:tracePt t="72866" x="3562350" y="3062288"/>
          <p14:tracePt t="72883" x="3482975" y="3054350"/>
          <p14:tracePt t="72900" x="3402013" y="3054350"/>
          <p14:tracePt t="72916" x="3276600" y="3036888"/>
          <p14:tracePt t="72933" x="3187700" y="3027363"/>
          <p14:tracePt t="72951" x="3036888" y="2990850"/>
          <p14:tracePt t="72967" x="2822575" y="2990850"/>
          <p14:tracePt t="72984" x="2687638" y="2990850"/>
          <p14:tracePt t="73000" x="2562225" y="2990850"/>
          <p14:tracePt t="73017" x="2446338" y="2990850"/>
          <p14:tracePt t="73033" x="2330450" y="3027363"/>
          <p14:tracePt t="73050" x="2187575" y="3108325"/>
          <p14:tracePt t="73066" x="2044700" y="3187700"/>
          <p14:tracePt t="73083" x="1938338" y="3259138"/>
          <p14:tracePt t="73100" x="1822450" y="3348038"/>
          <p14:tracePt t="73116" x="1741488" y="3402013"/>
          <p14:tracePt t="73133" x="1670050" y="3482975"/>
          <p14:tracePt t="73151" x="1643063" y="3544888"/>
          <p14:tracePt t="73167" x="1608138" y="3679825"/>
          <p14:tracePt t="73184" x="1581150" y="3776663"/>
          <p14:tracePt t="73200" x="1581150" y="3902075"/>
          <p14:tracePt t="73216" x="1581150" y="4027488"/>
          <p14:tracePt t="73233" x="1554163" y="4133850"/>
          <p14:tracePt t="73250" x="1554163" y="4232275"/>
          <p14:tracePt t="73266" x="1554163" y="4303713"/>
          <p14:tracePt t="73283" x="1571625" y="4367213"/>
          <p14:tracePt t="73300" x="1571625" y="4429125"/>
          <p14:tracePt t="73316" x="1581150" y="4491038"/>
          <p14:tracePt t="73333" x="1608138" y="4572000"/>
          <p14:tracePt t="73350" x="1643063" y="4652963"/>
          <p14:tracePt t="73367" x="1724025" y="4840288"/>
          <p14:tracePt t="73384" x="1795463" y="4965700"/>
          <p14:tracePt t="73400" x="1839913" y="5072063"/>
          <p14:tracePt t="73416" x="1911350" y="5180013"/>
          <p14:tracePt t="73433" x="1982788" y="5295900"/>
          <p14:tracePt t="73450" x="2054225" y="5375275"/>
          <p14:tracePt t="73466" x="2143125" y="5473700"/>
          <p14:tracePt t="73483" x="2286000" y="5581650"/>
          <p14:tracePt t="73500" x="2438400" y="5680075"/>
          <p14:tracePt t="73516" x="2517775" y="5751513"/>
          <p14:tracePt t="73533" x="2643188" y="5822950"/>
          <p14:tracePt t="73550" x="2759075" y="5911850"/>
          <p14:tracePt t="73567" x="2894013" y="5983288"/>
          <p14:tracePt t="73584" x="2965450" y="6027738"/>
          <p14:tracePt t="73600" x="3054350" y="6054725"/>
          <p14:tracePt t="73617" x="3108325" y="6062663"/>
          <p14:tracePt t="73633" x="3187700" y="6108700"/>
          <p14:tracePt t="73650" x="3268663" y="6126163"/>
          <p14:tracePt t="73666" x="3384550" y="6170613"/>
          <p14:tracePt t="73683" x="3490913" y="6170613"/>
          <p14:tracePt t="73700" x="3643313" y="6188075"/>
          <p14:tracePt t="73717" x="3732213" y="6188075"/>
          <p14:tracePt t="73733" x="3795713" y="6188075"/>
          <p14:tracePt t="73751" x="3840163" y="6161088"/>
          <p14:tracePt t="73767" x="3938588" y="6089650"/>
          <p14:tracePt t="73784" x="4017963" y="6010275"/>
          <p14:tracePt t="73800" x="4081463" y="5965825"/>
          <p14:tracePt t="73817" x="4143375" y="5894388"/>
          <p14:tracePt t="73833" x="4152900" y="5867400"/>
          <p14:tracePt t="73850" x="4197350" y="5803900"/>
          <p14:tracePt t="73866" x="4268788" y="5724525"/>
          <p14:tracePt t="73883" x="4322763" y="5626100"/>
          <p14:tracePt t="73900" x="4375150" y="5545138"/>
          <p14:tracePt t="73916" x="4446588" y="5446713"/>
          <p14:tracePt t="73933" x="4510088" y="5313363"/>
          <p14:tracePt t="73950" x="4554538" y="5197475"/>
          <p14:tracePt t="73967" x="4598988" y="5010150"/>
          <p14:tracePt t="73984" x="4633913" y="4929188"/>
          <p14:tracePt t="74000" x="4670425" y="4795838"/>
          <p14:tracePt t="74016" x="4714875" y="4679950"/>
          <p14:tracePt t="74033" x="4724400" y="4581525"/>
          <p14:tracePt t="74050" x="4751388" y="4483100"/>
          <p14:tracePt t="74066" x="4768850" y="4411663"/>
          <p14:tracePt t="74083" x="4776788" y="4276725"/>
          <p14:tracePt t="74100" x="4795838" y="4205288"/>
          <p14:tracePt t="74116" x="4803775" y="4108450"/>
          <p14:tracePt t="74133" x="4803775" y="4081463"/>
          <p14:tracePt t="74150" x="4803775" y="4037013"/>
          <p14:tracePt t="74167" x="4803775" y="3965575"/>
          <p14:tracePt t="74184" x="4803775" y="3902075"/>
          <p14:tracePt t="74200" x="4803775" y="3848100"/>
          <p14:tracePt t="74216" x="4803775" y="3795713"/>
          <p14:tracePt t="74233" x="4803775" y="3768725"/>
          <p14:tracePt t="74250" x="4803775" y="3741738"/>
          <p14:tracePt t="74266" x="4803775" y="3714750"/>
          <p14:tracePt t="74283" x="4795838" y="3679825"/>
          <p14:tracePt t="74300" x="4786313" y="3660775"/>
          <p14:tracePt t="74316" x="4759325" y="3625850"/>
          <p14:tracePt t="74333" x="4751388" y="3616325"/>
          <p14:tracePt t="74350" x="4741863" y="3598863"/>
          <p14:tracePt t="74367" x="4714875" y="3571875"/>
          <p14:tracePt t="74384" x="4679950" y="3562350"/>
          <p14:tracePt t="74400" x="4652963" y="3544888"/>
          <p14:tracePt t="74416" x="4608513" y="3517900"/>
          <p14:tracePt t="74433" x="4545013" y="3509963"/>
          <p14:tracePt t="74450" x="4483100" y="3473450"/>
          <p14:tracePt t="74466" x="4419600" y="3455988"/>
          <p14:tracePt t="74483" x="4384675" y="3446463"/>
          <p14:tracePt t="74500" x="4322763" y="3411538"/>
          <p14:tracePt t="74517" x="4286250" y="3394075"/>
          <p14:tracePt t="74533" x="4224338" y="3384550"/>
          <p14:tracePt t="74550" x="4133850" y="3384550"/>
          <p14:tracePt t="74567" x="4044950" y="3357563"/>
          <p14:tracePt t="74583" x="3956050" y="3340100"/>
          <p14:tracePt t="74600" x="3884613" y="3340100"/>
          <p14:tracePt t="74616" x="3822700" y="3330575"/>
          <p14:tracePt t="74633" x="3732213" y="3295650"/>
          <p14:tracePt t="74650" x="3660775" y="3295650"/>
          <p14:tracePt t="74666" x="3598863" y="3276600"/>
          <p14:tracePt t="74683" x="3527425" y="3276600"/>
          <p14:tracePt t="74700" x="3465513" y="3276600"/>
          <p14:tracePt t="74716" x="3402013" y="3276600"/>
          <p14:tracePt t="74733" x="3340100" y="3268663"/>
          <p14:tracePt t="74750" x="3232150" y="3268663"/>
          <p14:tracePt t="74767" x="3062288" y="3241675"/>
          <p14:tracePt t="74784" x="2973388" y="3224213"/>
          <p14:tracePt t="74800" x="2874963" y="3214688"/>
          <p14:tracePt t="74816" x="2776538" y="3214688"/>
          <p14:tracePt t="74833" x="2679700" y="3214688"/>
          <p14:tracePt t="74850" x="2571750" y="3214688"/>
          <p14:tracePt t="74866" x="2500313" y="3214688"/>
          <p14:tracePt t="74883" x="2419350" y="3214688"/>
          <p14:tracePt t="74900" x="2357438" y="3214688"/>
          <p14:tracePt t="74916" x="2303463" y="3214688"/>
          <p14:tracePt t="74933" x="2241550" y="3214688"/>
          <p14:tracePt t="74950" x="2160588" y="3224213"/>
          <p14:tracePt t="74967" x="2027238" y="3268663"/>
          <p14:tracePt t="74984" x="1955800" y="3303588"/>
          <p14:tracePt t="75000" x="1893888" y="3357563"/>
          <p14:tracePt t="75017" x="1839913" y="3411538"/>
          <p14:tracePt t="75033" x="1830388" y="3419475"/>
          <p14:tracePt t="75050" x="1830388" y="3429000"/>
          <p14:tracePt t="75066" x="1795463" y="3490913"/>
          <p14:tracePt t="75083" x="1795463" y="3527425"/>
          <p14:tracePt t="75100" x="1785938" y="3581400"/>
          <p14:tracePt t="75116" x="1768475" y="3643313"/>
          <p14:tracePt t="75133" x="1758950" y="3732213"/>
          <p14:tracePt t="75150" x="1758950" y="3776663"/>
          <p14:tracePt t="75167" x="1731963" y="3884613"/>
          <p14:tracePt t="75184" x="1714500" y="3965575"/>
          <p14:tracePt t="75200" x="1714500" y="4037013"/>
          <p14:tracePt t="75216" x="1714500" y="4143375"/>
          <p14:tracePt t="75233" x="1714500" y="4224338"/>
          <p14:tracePt t="75250" x="1714500" y="4276725"/>
          <p14:tracePt t="75266" x="1724025" y="4357688"/>
          <p14:tracePt t="75283" x="1741488" y="4419600"/>
          <p14:tracePt t="75300" x="1795463" y="4500563"/>
          <p14:tracePt t="75316" x="1857375" y="4581525"/>
          <p14:tracePt t="75334" x="1893888" y="4633913"/>
          <p14:tracePt t="75350" x="1955800" y="4697413"/>
          <p14:tracePt t="75367" x="2089150" y="4857750"/>
          <p14:tracePt t="75384" x="2160588" y="4956175"/>
          <p14:tracePt t="75400" x="2251075" y="5062538"/>
          <p14:tracePt t="75416" x="2312988" y="5116513"/>
          <p14:tracePt t="75434" x="2384425" y="5170488"/>
          <p14:tracePt t="75450" x="2446338" y="5205413"/>
          <p14:tracePt t="75466" x="2527300" y="5259388"/>
          <p14:tracePt t="75483" x="2589213" y="5303838"/>
          <p14:tracePt t="75500" x="2652713" y="5330825"/>
          <p14:tracePt t="75516" x="2687638" y="5348288"/>
          <p14:tracePt t="75533" x="2697163" y="5357813"/>
          <p14:tracePt t="75550" x="2732088" y="5384800"/>
          <p14:tracePt t="75567" x="2795588" y="5402263"/>
          <p14:tracePt t="75584" x="2830513" y="5438775"/>
          <p14:tracePt t="75600" x="2911475" y="5465763"/>
          <p14:tracePt t="75616" x="2928938" y="5491163"/>
          <p14:tracePt t="75633" x="2973388" y="5500688"/>
          <p14:tracePt t="75650" x="3017838" y="5518150"/>
          <p14:tracePt t="75666" x="3071813" y="5545138"/>
          <p14:tracePt t="75683" x="3098800" y="5545138"/>
          <p14:tracePt t="75700" x="3160713" y="5554663"/>
          <p14:tracePt t="75717" x="3286125" y="5572125"/>
          <p14:tracePt t="75733" x="3419475" y="5581650"/>
          <p14:tracePt t="75750" x="3527425" y="5581650"/>
          <p14:tracePt t="75767" x="3670300" y="5581650"/>
          <p14:tracePt t="75784" x="3751263" y="5581650"/>
          <p14:tracePt t="75800" x="3776663" y="5581650"/>
          <p14:tracePt t="75816" x="3803650" y="5581650"/>
          <p14:tracePt t="75833" x="3830638" y="5572125"/>
          <p14:tracePt t="75850" x="3884613" y="5537200"/>
          <p14:tracePt t="75867" x="3938588" y="5483225"/>
          <p14:tracePt t="75883" x="3946525" y="5473700"/>
          <p14:tracePt t="75900" x="4000500" y="5438775"/>
          <p14:tracePt t="75916" x="4017963" y="5429250"/>
          <p14:tracePt t="75933" x="4037013" y="5419725"/>
          <p14:tracePt t="75950" x="4054475" y="5394325"/>
          <p14:tracePt t="75967" x="4116388" y="5348288"/>
          <p14:tracePt t="75984" x="4152900" y="5313363"/>
          <p14:tracePt t="76000" x="4179888" y="5268913"/>
          <p14:tracePt t="76016" x="4214813" y="5241925"/>
          <p14:tracePt t="76033" x="4276725" y="5187950"/>
          <p14:tracePt t="76050" x="4303713" y="5153025"/>
          <p14:tracePt t="76066" x="4340225" y="5108575"/>
          <p14:tracePt t="76084" x="4375150" y="5054600"/>
          <p14:tracePt t="76099" x="4394200" y="5010150"/>
          <p14:tracePt t="76116" x="4429125" y="4973638"/>
          <p14:tracePt t="76133" x="4465638" y="4938713"/>
          <p14:tracePt t="76149" x="4527550" y="4867275"/>
          <p14:tracePt t="76167" x="4598988" y="4724400"/>
          <p14:tracePt t="76184" x="4670425" y="4608513"/>
          <p14:tracePt t="76200" x="4732338" y="4491038"/>
          <p14:tracePt t="76216" x="4768850" y="4411663"/>
          <p14:tracePt t="76233" x="4813300" y="4303713"/>
          <p14:tracePt t="76250" x="4830763" y="4224338"/>
          <p14:tracePt t="76266" x="4840288" y="4152900"/>
          <p14:tracePt t="76283" x="4867275" y="4089400"/>
          <p14:tracePt t="76300" x="4867275" y="4027488"/>
          <p14:tracePt t="76316" x="4867275" y="3965575"/>
          <p14:tracePt t="76333" x="4867275" y="3902075"/>
          <p14:tracePt t="76350" x="4867275" y="3840163"/>
          <p14:tracePt t="76367" x="4857750" y="3768725"/>
          <p14:tracePt t="76384" x="4813300" y="3705225"/>
          <p14:tracePt t="76400" x="4786313" y="3660775"/>
          <p14:tracePt t="76416" x="4714875" y="3589338"/>
          <p14:tracePt t="76433" x="4616450" y="3527425"/>
          <p14:tracePt t="76450" x="4483100" y="3473450"/>
          <p14:tracePt t="76466" x="4276725" y="3429000"/>
          <p14:tracePt t="76483" x="4044950" y="3357563"/>
          <p14:tracePt t="76500" x="3822700" y="3303588"/>
          <p14:tracePt t="76516" x="3571875" y="3232150"/>
          <p14:tracePt t="76533" x="3348038" y="3160713"/>
          <p14:tracePt t="76550" x="3152775" y="3143250"/>
          <p14:tracePt t="76567" x="2894013" y="3108325"/>
          <p14:tracePt t="76583" x="2768600" y="3098800"/>
          <p14:tracePt t="76600" x="2660650" y="3098800"/>
          <p14:tracePt t="76616" x="2554288" y="3098800"/>
          <p14:tracePt t="76633" x="2428875" y="3098800"/>
          <p14:tracePt t="76650" x="2295525" y="3116263"/>
          <p14:tracePt t="76666" x="2152650" y="3170238"/>
          <p14:tracePt t="76683" x="2036763" y="3214688"/>
          <p14:tracePt t="76700" x="1938338" y="3286125"/>
          <p14:tracePt t="76716" x="1866900" y="3348038"/>
          <p14:tracePt t="76733" x="1830388" y="3384550"/>
          <p14:tracePt t="76750" x="1785938" y="3446463"/>
          <p14:tracePt t="76767" x="1776413" y="3517900"/>
          <p14:tracePt t="76784" x="1758950" y="3608388"/>
          <p14:tracePt t="76800" x="1758950" y="3697288"/>
          <p14:tracePt t="76816" x="1758950" y="3822700"/>
          <p14:tracePt t="76833" x="1758950" y="3884613"/>
          <p14:tracePt t="76850" x="1758950" y="3965575"/>
          <p14:tracePt t="76866" x="1758950" y="4037013"/>
          <p14:tracePt t="76883" x="1758950" y="4098925"/>
          <p14:tracePt t="76900" x="1758950" y="4152900"/>
          <p14:tracePt t="76916" x="1758950" y="4179888"/>
          <p14:tracePt t="76933" x="1758950" y="4214813"/>
          <p14:tracePt t="76950" x="1812925" y="4259263"/>
          <p14:tracePt t="76966" x="1893888" y="4340225"/>
          <p14:tracePt t="76983" x="1938338" y="4394200"/>
          <p14:tracePt t="77000" x="2000250" y="4456113"/>
          <p14:tracePt t="77017" x="2071688" y="4537075"/>
          <p14:tracePt t="77033" x="2143125" y="4589463"/>
          <p14:tracePt t="77050" x="2205038" y="4652963"/>
          <p14:tracePt t="77066" x="2251075" y="4687888"/>
          <p14:tracePt t="77083" x="2322513" y="4741863"/>
          <p14:tracePt t="77100" x="2374900" y="4795838"/>
          <p14:tracePt t="77116" x="2419350" y="4840288"/>
          <p14:tracePt t="77133" x="2465388" y="4884738"/>
          <p14:tracePt t="77150" x="2500313" y="4938713"/>
          <p14:tracePt t="77167" x="2581275" y="5010150"/>
          <p14:tracePt t="77183" x="2643188" y="5072063"/>
          <p14:tracePt t="77200" x="2705100" y="5126038"/>
          <p14:tracePt t="77217" x="2751138" y="5160963"/>
          <p14:tracePt t="77233" x="2803525" y="5197475"/>
          <p14:tracePt t="77250" x="2847975" y="5224463"/>
          <p14:tracePt t="77266" x="2884488" y="5232400"/>
          <p14:tracePt t="77283" x="2973388" y="5276850"/>
          <p14:tracePt t="77300" x="3062288" y="5286375"/>
          <p14:tracePt t="77316" x="3179763" y="5330825"/>
          <p14:tracePt t="77333" x="3330575" y="5357813"/>
          <p14:tracePt t="77350" x="3509963" y="5375275"/>
          <p14:tracePt t="77367" x="3714750" y="5411788"/>
          <p14:tracePt t="77384" x="3822700" y="5411788"/>
          <p14:tracePt t="77400" x="3884613" y="5411788"/>
          <p14:tracePt t="77416" x="3946525" y="5411788"/>
          <p14:tracePt t="77433" x="4010025" y="5394325"/>
          <p14:tracePt t="77450" x="4071938" y="5367338"/>
          <p14:tracePt t="77466" x="4108450" y="5340350"/>
          <p14:tracePt t="77483" x="4133850" y="5322888"/>
          <p14:tracePt t="77500" x="4187825" y="5295900"/>
          <p14:tracePt t="77516" x="4197350" y="5286375"/>
          <p14:tracePt t="77533" x="4251325" y="5241925"/>
          <p14:tracePt t="77550" x="4276725" y="5205413"/>
          <p14:tracePt t="77567" x="4348163" y="5153025"/>
          <p14:tracePt t="77583" x="4419600" y="5081588"/>
          <p14:tracePt t="77600" x="4438650" y="5045075"/>
          <p14:tracePt t="77616" x="4473575" y="5000625"/>
          <p14:tracePt t="77633" x="4500563" y="4946650"/>
          <p14:tracePt t="77650" x="4527550" y="4911725"/>
          <p14:tracePt t="77666" x="4527550" y="4894263"/>
          <p14:tracePt t="77683" x="4527550" y="4884738"/>
          <p14:tracePt t="77717" x="4527550" y="4875213"/>
          <p14:tracePt t="77911" x="4527550" y="4867275"/>
          <p14:tracePt t="77919" x="4491038" y="4867275"/>
          <p14:tracePt t="77927" x="4465638" y="4867275"/>
          <p14:tracePt t="77935" x="4411663" y="4867275"/>
          <p14:tracePt t="77949" x="4394200" y="4867275"/>
          <p14:tracePt t="77967" x="4340225" y="4848225"/>
          <p14:tracePt t="77984" x="4197350" y="4822825"/>
          <p14:tracePt t="78000" x="4037013" y="4795838"/>
          <p14:tracePt t="78016" x="3813175" y="4741863"/>
          <p14:tracePt t="78033" x="3625850" y="4679950"/>
          <p14:tracePt t="78050" x="3402013" y="4608513"/>
          <p14:tracePt t="78066" x="3170238" y="4537075"/>
          <p14:tracePt t="78083" x="3009900" y="4473575"/>
          <p14:tracePt t="78100" x="2847975" y="4419600"/>
          <p14:tracePt t="78116" x="2813050" y="4375150"/>
          <p14:tracePt t="78133" x="2768600" y="4330700"/>
          <p14:tracePt t="78150" x="2741613" y="4313238"/>
          <p14:tracePt t="78167" x="2679700" y="4268788"/>
          <p14:tracePt t="78167" x="2670175" y="4251325"/>
          <p14:tracePt t="78184" x="2633663" y="4224338"/>
          <p14:tracePt t="78200" x="2554288" y="4152900"/>
          <p14:tracePt t="78216" x="2490788" y="4116388"/>
          <p14:tracePt t="78233" x="2473325" y="4098925"/>
          <p14:tracePt t="78250" x="2438400" y="4071938"/>
          <p14:tracePt t="78266" x="2419350" y="4044950"/>
          <p14:tracePt t="78283" x="2393950" y="3990975"/>
          <p14:tracePt t="78316" x="2384425" y="3983038"/>
          <p14:tracePt t="78335" x="2374900" y="3973513"/>
          <p14:tracePt t="78351" x="2374900" y="3946525"/>
          <p14:tracePt t="78367" x="2374900" y="3919538"/>
          <p14:tracePt t="78383" x="2357438" y="3884613"/>
          <p14:tracePt t="78400" x="2357438" y="3857625"/>
          <p14:tracePt t="78416" x="2357438" y="3840163"/>
          <p14:tracePt t="78433" x="2357438" y="3830638"/>
          <p14:tracePt t="78449" x="2357438" y="3822700"/>
          <p14:tracePt t="78483" x="2357438" y="3803650"/>
          <p14:tracePt t="78519" x="2357438" y="3786188"/>
          <p14:tracePt t="78551" x="2357438" y="3776663"/>
          <p14:tracePt t="78559" x="2357438" y="3768725"/>
          <p14:tracePt t="78575" x="2357438" y="3759200"/>
          <p14:tracePt t="78591" x="2357438" y="3732213"/>
          <p14:tracePt t="78600" x="2357438" y="3724275"/>
          <p14:tracePt t="79151" x="2366963" y="3741738"/>
          <p14:tracePt t="79159" x="2374900" y="3795713"/>
          <p14:tracePt t="79167" x="2401888" y="3830638"/>
          <p14:tracePt t="79184" x="2446338" y="3946525"/>
          <p14:tracePt t="79200" x="2509838" y="4108450"/>
          <p14:tracePt t="79216" x="2652713" y="4322763"/>
          <p14:tracePt t="79233" x="2822575" y="4562475"/>
          <p14:tracePt t="79250" x="2919413" y="4705350"/>
          <p14:tracePt t="79266" x="2973388" y="4795838"/>
          <p14:tracePt t="79283" x="3000375" y="4830763"/>
          <p14:tracePt t="79439" x="3000375" y="4840288"/>
          <p14:tracePt t="79455" x="3000375" y="4848225"/>
          <p14:tracePt t="79463" x="3000375" y="4867275"/>
          <p14:tracePt t="79471" x="3000375" y="4875213"/>
          <p14:tracePt t="79487" x="3000375" y="4894263"/>
          <p14:tracePt t="80552" x="3009900" y="4875213"/>
          <p14:tracePt t="80599" x="3009900" y="4867275"/>
          <p14:tracePt t="80607" x="3036888" y="4840288"/>
          <p14:tracePt t="80616" x="3054350" y="4803775"/>
          <p14:tracePt t="80633" x="3108325" y="4732338"/>
          <p14:tracePt t="80649" x="3286125" y="4670425"/>
          <p14:tracePt t="80666" x="3670300" y="4633913"/>
          <p14:tracePt t="80683" x="4402138" y="4456113"/>
          <p14:tracePt t="80699" x="5419725" y="4170363"/>
          <p14:tracePt t="80716" x="6323013" y="3830638"/>
          <p14:tracePt t="80733" x="6384925" y="3786188"/>
          <p14:tracePt t="80895" x="6411913" y="3768725"/>
          <p14:tracePt t="80902" x="6419850" y="3751263"/>
          <p14:tracePt t="80911" x="6500813" y="3714750"/>
          <p14:tracePt t="80919" x="6572250" y="3705225"/>
          <p14:tracePt t="80933" x="6697663" y="3670300"/>
          <p14:tracePt t="80949" x="7054850" y="3411538"/>
          <p14:tracePt t="80967" x="7732713" y="2857500"/>
          <p14:tracePt t="80983" x="8143875" y="2446338"/>
          <p14:tracePt t="80999" x="8367713" y="2187575"/>
          <p14:tracePt t="81016" x="8510588" y="2009775"/>
          <p14:tracePt t="81033" x="8528050" y="1965325"/>
          <p14:tracePt t="81049" x="8528050" y="1955800"/>
          <p14:tracePt t="81151" x="8555038" y="1928813"/>
          <p14:tracePt t="81159" x="8582025" y="1893888"/>
          <p14:tracePt t="81167" x="8589963" y="1866900"/>
          <p14:tracePt t="81183" x="8653463" y="1768475"/>
          <p14:tracePt t="81200" x="8705850" y="1687513"/>
          <p14:tracePt t="81216" x="8715375" y="1660525"/>
          <p14:tracePt t="81233" x="8715375" y="1652588"/>
          <p14:tracePt t="81303" x="8715375" y="1643063"/>
          <p14:tracePt t="81311" x="8705850" y="1643063"/>
          <p14:tracePt t="81327" x="8697913" y="1643063"/>
          <p14:tracePt t="81343" x="8688388" y="1643063"/>
          <p14:tracePt t="81367" x="8661400" y="1643063"/>
          <p14:tracePt t="81375" x="8643938" y="1652588"/>
          <p14:tracePt t="81384" x="8626475" y="1660525"/>
          <p14:tracePt t="81400" x="8582025" y="1687513"/>
          <p14:tracePt t="81416" x="8572500" y="1687513"/>
          <p14:tracePt t="81433" x="8528050" y="1697038"/>
          <p14:tracePt t="81449" x="8483600" y="1714500"/>
          <p14:tracePt t="81466" x="8474075" y="1724025"/>
          <p14:tracePt t="81483" x="8439150" y="1731963"/>
          <p14:tracePt t="81499" x="8412163" y="1731963"/>
          <p14:tracePt t="81516" x="8358188" y="1741488"/>
          <p14:tracePt t="81533" x="8313738" y="1751013"/>
          <p14:tracePt t="81549" x="8242300" y="1751013"/>
          <p14:tracePt t="81567" x="8170863" y="1776413"/>
          <p14:tracePt t="81583" x="8134350" y="1795463"/>
          <p14:tracePt t="81600" x="8116888" y="1795463"/>
          <p14:tracePt t="82087" x="8126413" y="1795463"/>
          <p14:tracePt t="82095" x="8134350" y="1795463"/>
          <p14:tracePt t="82119" x="8143875" y="1795463"/>
          <p14:tracePt t="82135" x="8170863" y="1795463"/>
          <p14:tracePt t="82143" x="8180388" y="1795463"/>
          <p14:tracePt t="82151" x="8188325" y="1795463"/>
          <p14:tracePt t="82166" x="8232775" y="1795463"/>
          <p14:tracePt t="82183" x="8251825" y="1795463"/>
          <p14:tracePt t="82200" x="8296275" y="1795463"/>
          <p14:tracePt t="82216" x="8340725" y="1795463"/>
          <p14:tracePt t="82233" x="8402638" y="1795463"/>
          <p14:tracePt t="82249" x="8447088" y="1795463"/>
          <p14:tracePt t="82266" x="8466138" y="1795463"/>
          <p14:tracePt t="82319" x="8474075" y="1795463"/>
          <p14:tracePt t="82343" x="8501063" y="1795463"/>
          <p14:tracePt t="82351" x="8510588" y="1795463"/>
          <p14:tracePt t="82631" x="8474075" y="1795463"/>
          <p14:tracePt t="82639" x="8466138" y="1795463"/>
          <p14:tracePt t="82650" x="8420100" y="1795463"/>
          <p14:tracePt t="82667" x="8323263" y="1795463"/>
          <p14:tracePt t="82683" x="8251825" y="1795463"/>
          <p14:tracePt t="82699" x="8197850" y="1795463"/>
          <p14:tracePt t="82716" x="8188325" y="1795463"/>
          <p14:tracePt t="82967" x="8205788" y="1795463"/>
          <p14:tracePt t="82975" x="8277225" y="1795463"/>
          <p14:tracePt t="82984" x="8348663" y="1803400"/>
          <p14:tracePt t="83000" x="8501063" y="1822450"/>
          <p14:tracePt t="83016" x="8661400" y="1857375"/>
          <p14:tracePt t="83033" x="8786813" y="1866900"/>
          <p14:tracePt t="83050" x="8823325" y="1866900"/>
          <p14:tracePt t="83247" x="8831263" y="1874838"/>
          <p14:tracePt t="83271" x="8813800" y="1893888"/>
          <p14:tracePt t="83279" x="8796338" y="1893888"/>
          <p14:tracePt t="83287" x="8742363" y="1893888"/>
          <p14:tracePt t="83299" x="8680450" y="1919288"/>
          <p14:tracePt t="83316" x="8528050" y="1946275"/>
          <p14:tracePt t="83333" x="8323263" y="2017713"/>
          <p14:tracePt t="83350" x="8062913" y="2133600"/>
          <p14:tracePt t="83366" x="7742238" y="2286000"/>
          <p14:tracePt t="83383" x="7089775" y="2625725"/>
          <p14:tracePt t="83400" x="6483350" y="2965450"/>
          <p14:tracePt t="83416" x="5813425" y="3241675"/>
          <p14:tracePt t="83433" x="5116513" y="3465513"/>
          <p14:tracePt t="83449" x="4500563" y="3598863"/>
          <p14:tracePt t="83467" x="3956050" y="3679825"/>
          <p14:tracePt t="83483" x="3544888" y="3759200"/>
          <p14:tracePt t="83499" x="3322638" y="3776663"/>
          <p14:tracePt t="83516" x="3170238" y="3795713"/>
          <p14:tracePt t="83533" x="3062288" y="3803650"/>
          <p14:tracePt t="83549" x="2982913" y="3830638"/>
          <p14:tracePt t="83567" x="2973388" y="3830638"/>
          <p14:tracePt t="83583" x="2938463" y="3830638"/>
          <p14:tracePt t="83600" x="2867025" y="3830638"/>
          <p14:tracePt t="83616" x="2732088" y="3848100"/>
          <p14:tracePt t="83633" x="2625725" y="3857625"/>
          <p14:tracePt t="83649" x="2490788" y="3875088"/>
          <p14:tracePt t="83666" x="2419350" y="3894138"/>
          <p14:tracePt t="83683" x="2393950" y="3894138"/>
          <p14:tracePt t="83815" x="2411413" y="3894138"/>
          <p14:tracePt t="83831" x="2419350" y="3894138"/>
          <p14:tracePt t="83839" x="2428875" y="3884613"/>
          <p14:tracePt t="83855" x="2438400" y="3884613"/>
          <p14:tracePt t="83871" x="2465388" y="3875088"/>
          <p14:tracePt t="83883" x="2473325" y="3875088"/>
          <p14:tracePt t="83899" x="2490788" y="3875088"/>
          <p14:tracePt t="83916" x="2500313" y="3875088"/>
          <p14:tracePt t="83933" x="2509838" y="3867150"/>
          <p14:tracePt t="83967" x="2517775" y="3848100"/>
          <p14:tracePt t="83991" x="2536825" y="3848100"/>
          <p14:tracePt t="84000" x="2544763" y="3848100"/>
          <p14:tracePt t="84016" x="2589213" y="3840163"/>
          <p14:tracePt t="84033" x="2633663" y="3830638"/>
          <p14:tracePt t="84049" x="2643188" y="3830638"/>
          <p14:tracePt t="84082" x="2652713" y="3822700"/>
          <p14:tracePt t="84303" x="2652713" y="3830638"/>
          <p14:tracePt t="84311" x="2652713" y="3840163"/>
          <p14:tracePt t="84319" x="2652713" y="3857625"/>
          <p14:tracePt t="84335" x="2652713" y="3867150"/>
          <p14:tracePt t="84351" x="2652713" y="3884613"/>
          <p14:tracePt t="84367" x="2652713" y="3894138"/>
          <p14:tracePt t="84384" x="2652713" y="3902075"/>
          <p14:tracePt t="84400" x="2652713" y="3938588"/>
          <p14:tracePt t="84417" x="2652713" y="3946525"/>
          <p14:tracePt t="84432" x="2652713" y="3990975"/>
          <p14:tracePt t="84450" x="2652713" y="4027488"/>
          <p14:tracePt t="84466" x="2652713" y="4071938"/>
          <p14:tracePt t="84483" x="2652713" y="4116388"/>
          <p14:tracePt t="84499" x="2652713" y="4125913"/>
          <p14:tracePt t="84516" x="2652713" y="4160838"/>
          <p14:tracePt t="84533" x="2652713" y="4179888"/>
          <p14:tracePt t="84549" x="2652713" y="4187825"/>
          <p14:tracePt t="84567" x="2652713" y="4224338"/>
          <p14:tracePt t="84583" x="2652713" y="4276725"/>
          <p14:tracePt t="84600" x="2652713" y="4295775"/>
          <p14:tracePt t="84616" x="2652713" y="4313238"/>
          <p14:tracePt t="84633" x="2652713" y="4330700"/>
          <p14:tracePt t="84649" x="2652713" y="4375150"/>
          <p14:tracePt t="84666" x="2652713" y="4394200"/>
          <p14:tracePt t="84683" x="2652713" y="4438650"/>
          <p14:tracePt t="84699" x="2652713" y="4446588"/>
          <p14:tracePt t="84719" x="2652713" y="4456113"/>
          <p14:tracePt t="84855" x="2652713" y="4446588"/>
          <p14:tracePt t="84863" x="2652713" y="4438650"/>
          <p14:tracePt t="84871" x="2652713" y="4402138"/>
          <p14:tracePt t="84883" x="2652713" y="4375150"/>
          <p14:tracePt t="84899" x="2660650" y="4330700"/>
          <p14:tracePt t="84916" x="2660650" y="4286250"/>
          <p14:tracePt t="84933" x="2660650" y="4259263"/>
          <p14:tracePt t="84949" x="2660650" y="4214813"/>
          <p14:tracePt t="84966" x="2679700" y="4133850"/>
          <p14:tracePt t="84983" x="2705100" y="4044950"/>
          <p14:tracePt t="85000" x="2705100" y="4017963"/>
          <p14:tracePt t="85016" x="2705100" y="3983038"/>
          <p14:tracePt t="85033" x="2705100" y="3956050"/>
          <p14:tracePt t="85049" x="2714625" y="3929063"/>
          <p14:tracePt t="85066" x="2714625" y="3911600"/>
          <p14:tracePt t="85083" x="2714625" y="3875088"/>
          <p14:tracePt t="85099" x="2714625" y="3848100"/>
          <p14:tracePt t="85116" x="2724150" y="3840163"/>
          <p14:tracePt t="85279" x="2741613" y="3848100"/>
          <p14:tracePt t="85287" x="2759075" y="3867150"/>
          <p14:tracePt t="85299" x="2759075" y="3875088"/>
          <p14:tracePt t="85316" x="2759075" y="3911600"/>
          <p14:tracePt t="85333" x="2759075" y="3946525"/>
          <p14:tracePt t="85349" x="2759075" y="4000500"/>
          <p14:tracePt t="85366" x="2751138" y="4062413"/>
          <p14:tracePt t="85383" x="2741613" y="4143375"/>
          <p14:tracePt t="85400" x="2741613" y="4179888"/>
          <p14:tracePt t="85416" x="2741613" y="4224338"/>
          <p14:tracePt t="85432" x="2741613" y="4268788"/>
          <p14:tracePt t="85449" x="2741613" y="4286250"/>
          <p14:tracePt t="85466" x="2732088" y="4330700"/>
          <p14:tracePt t="85483" x="2732088" y="4375150"/>
          <p14:tracePt t="85499" x="2705100" y="4429125"/>
          <p14:tracePt t="85516" x="2705100" y="4456113"/>
          <p14:tracePt t="85533" x="2705100" y="4483100"/>
          <p14:tracePt t="85549" x="2705100" y="4491038"/>
          <p14:tracePt t="85567" x="2697163" y="4500563"/>
          <p14:tracePt t="85583" x="2697163" y="4537075"/>
          <p14:tracePt t="85600" x="2697163" y="4545013"/>
          <p14:tracePt t="85871" x="2687638" y="4545013"/>
          <p14:tracePt t="85943" x="2687638" y="4537075"/>
          <p14:tracePt t="85951" x="2687638" y="4518025"/>
          <p14:tracePt t="85959" x="2687638" y="4500563"/>
          <p14:tracePt t="85967" x="2687638" y="4491038"/>
          <p14:tracePt t="85984" x="2687638" y="4456113"/>
          <p14:tracePt t="86000" x="2687638" y="4438650"/>
          <p14:tracePt t="86016" x="2687638" y="4402138"/>
          <p14:tracePt t="86032" x="2687638" y="4375150"/>
          <p14:tracePt t="86049" x="2687638" y="4330700"/>
          <p14:tracePt t="86066" x="2687638" y="4268788"/>
          <p14:tracePt t="86082" x="2687638" y="4205288"/>
          <p14:tracePt t="86099" x="2687638" y="4125913"/>
          <p14:tracePt t="86116" x="2687638" y="4081463"/>
          <p14:tracePt t="86133" x="2687638" y="4037013"/>
          <p14:tracePt t="86149" x="2687638" y="3990975"/>
          <p14:tracePt t="86167" x="2687638" y="3973513"/>
          <p14:tracePt t="86183" x="2697163" y="3965575"/>
          <p14:tracePt t="86200" x="2697163" y="3929063"/>
          <p14:tracePt t="86311" x="2697163" y="3911600"/>
          <p14:tracePt t="86319" x="2697163" y="3902075"/>
          <p14:tracePt t="86327" x="2697163" y="3894138"/>
          <p14:tracePt t="86335" x="2697163" y="3884613"/>
          <p14:tracePt t="86431" x="2697163" y="3875088"/>
          <p14:tracePt t="86447" x="2679700" y="3884613"/>
          <p14:tracePt t="86455" x="2679700" y="3919538"/>
          <p14:tracePt t="86466" x="2679700" y="3946525"/>
          <p14:tracePt t="86482" x="2679700" y="4000500"/>
          <p14:tracePt t="86499" x="2679700" y="4054475"/>
          <p14:tracePt t="86516" x="2679700" y="4098925"/>
          <p14:tracePt t="86532" x="2679700" y="4160838"/>
          <p14:tracePt t="86549" x="2679700" y="4214813"/>
          <p14:tracePt t="86567" x="2679700" y="4259263"/>
          <p14:tracePt t="86583" x="2679700" y="4330700"/>
          <p14:tracePt t="86599" x="2679700" y="4375150"/>
          <p14:tracePt t="86616" x="2679700" y="4394200"/>
          <p14:tracePt t="86632" x="2679700" y="4411663"/>
          <p14:tracePt t="86649" x="2679700" y="4438650"/>
          <p14:tracePt t="86666" x="2670175" y="4456113"/>
          <p14:tracePt t="86682" x="2670175" y="4483100"/>
          <p14:tracePt t="87223" x="2670175" y="4446588"/>
          <p14:tracePt t="87232" x="2670175" y="4438650"/>
          <p14:tracePt t="87239" x="2670175" y="4402138"/>
          <p14:tracePt t="87249" x="2670175" y="4375150"/>
          <p14:tracePt t="87266" x="2670175" y="4330700"/>
          <p14:tracePt t="87282" x="2670175" y="4313238"/>
          <p14:tracePt t="87299" x="2670175" y="4276725"/>
          <p14:tracePt t="87316" x="2670175" y="4259263"/>
          <p14:tracePt t="87332" x="2670175" y="4214813"/>
          <p14:tracePt t="87349" x="2670175" y="4170363"/>
          <p14:tracePt t="87366" x="2670175" y="4152900"/>
          <p14:tracePt t="87383" x="2670175" y="4071938"/>
          <p14:tracePt t="87400" x="2670175" y="4044950"/>
          <p14:tracePt t="87416" x="2670175" y="3990975"/>
          <p14:tracePt t="87432" x="2670175" y="3965575"/>
          <p14:tracePt t="87479" x="2660650" y="3938588"/>
          <p14:tracePt t="87495" x="2652713" y="3929063"/>
          <p14:tracePt t="87511" x="2652713" y="3902075"/>
          <p14:tracePt t="87535" x="2652713" y="3894138"/>
          <p14:tracePt t="87623" x="2643188" y="3875088"/>
          <p14:tracePt t="87807" x="2625725" y="3830638"/>
          <p14:tracePt t="87855" x="2625725" y="3822700"/>
          <p14:tracePt t="87887" x="2616200" y="3803650"/>
          <p14:tracePt t="88584" x="2608263" y="3803650"/>
          <p14:tracePt t="88592" x="2598738" y="3803650"/>
          <p14:tracePt t="88601" x="2598738" y="3813175"/>
          <p14:tracePt t="88616" x="2598738" y="3830638"/>
          <p14:tracePt t="88633" x="2598738" y="3867150"/>
          <p14:tracePt t="88649" x="2598738" y="3894138"/>
          <p14:tracePt t="88666" x="2598738" y="3946525"/>
          <p14:tracePt t="88683" x="2598738" y="3956050"/>
          <p14:tracePt t="88699" x="2598738" y="3973513"/>
          <p14:tracePt t="88716" x="2598738" y="3983038"/>
          <p14:tracePt t="88733" x="2598738" y="4000500"/>
          <p14:tracePt t="88749" x="2598738" y="4010025"/>
          <p14:tracePt t="88767" x="2598738" y="4044950"/>
          <p14:tracePt t="88783" x="2598738" y="4062413"/>
          <p14:tracePt t="88800" x="2598738" y="4089400"/>
          <p14:tracePt t="88816" x="2598738" y="4108450"/>
          <p14:tracePt t="88833" x="2598738" y="4133850"/>
          <p14:tracePt t="88849" x="2598738" y="4143375"/>
          <p14:tracePt t="88866" x="2598738" y="4152900"/>
          <p14:tracePt t="89263" x="2608263" y="4179888"/>
          <p14:tracePt t="89279" x="2652713" y="4187825"/>
          <p14:tracePt t="89295" x="2660650" y="4197350"/>
          <p14:tracePt t="89423" x="2670175" y="4205288"/>
          <p14:tracePt t="90335" x="2687638" y="4205288"/>
          <p14:tracePt t="90343" x="2741613" y="4205288"/>
          <p14:tracePt t="90351" x="2830513" y="4205288"/>
          <p14:tracePt t="90365" x="2938463" y="4259263"/>
          <p14:tracePt t="90383" x="3187700" y="4295775"/>
          <p14:tracePt t="90400" x="3348038" y="4357688"/>
          <p14:tracePt t="90416" x="3465513" y="4384675"/>
          <p14:tracePt t="90432" x="3473450" y="4384675"/>
          <p14:tracePt t="90551" x="3482975" y="4384675"/>
          <p14:tracePt t="90575" x="3490913" y="4384675"/>
          <p14:tracePt t="90591" x="3517900" y="4384675"/>
          <p14:tracePt t="90599" x="3527425" y="4384675"/>
          <p14:tracePt t="90607" x="3544888" y="4367213"/>
          <p14:tracePt t="90616" x="3562350" y="4357688"/>
          <p14:tracePt t="90632" x="3589338" y="4348163"/>
          <p14:tracePt t="90649" x="3633788" y="4340225"/>
          <p14:tracePt t="90666" x="3670300" y="4303713"/>
          <p14:tracePt t="90682" x="3705225" y="4276725"/>
          <p14:tracePt t="90927" x="3705225" y="4268788"/>
          <p14:tracePt t="90943" x="3705225" y="4259263"/>
          <p14:tracePt t="90959" x="3705225" y="4251325"/>
          <p14:tracePt t="90975" x="3705225" y="4241800"/>
          <p14:tracePt t="90991" x="3705225" y="4214813"/>
          <p14:tracePt t="91007" x="3705225" y="4205288"/>
          <p14:tracePt t="91015" x="3705225" y="4197350"/>
          <p14:tracePt t="91023" x="3705225" y="4187825"/>
          <p14:tracePt t="91032" x="3705225" y="4160838"/>
          <p14:tracePt t="91049" x="3705225" y="4133850"/>
          <p14:tracePt t="91066" x="3705225" y="4108450"/>
          <p14:tracePt t="91082" x="3705225" y="4098925"/>
          <p14:tracePt t="91263" x="3705225" y="4089400"/>
          <p14:tracePt t="91271" x="3697288" y="4081463"/>
          <p14:tracePt t="91283" x="3687763" y="4071938"/>
          <p14:tracePt t="91311" x="3679825" y="4062413"/>
          <p14:tracePt t="91343" x="3660775" y="4054475"/>
          <p14:tracePt t="91367" x="3652838" y="4054475"/>
          <p14:tracePt t="91479" x="3643313" y="4054475"/>
          <p14:tracePt t="91503" x="3633788" y="4054475"/>
          <p14:tracePt t="91511" x="3598863" y="4027488"/>
          <p14:tracePt t="91527" x="3589338" y="4027488"/>
          <p14:tracePt t="91535" x="3581400" y="4017963"/>
          <p14:tracePt t="91623" x="3554413" y="4017963"/>
          <p14:tracePt t="91679" x="3544888" y="4010025"/>
          <p14:tracePt t="91687" x="3536950" y="3990975"/>
          <p14:tracePt t="91799" x="3527425" y="3990975"/>
          <p14:tracePt t="91863" x="3509963" y="3990975"/>
          <p14:tracePt t="91887" x="3490913" y="4000500"/>
          <p14:tracePt t="91895" x="3482975" y="4010025"/>
          <p14:tracePt t="91911" x="3473450" y="4017963"/>
          <p14:tracePt t="91919" x="3465513" y="4027488"/>
          <p14:tracePt t="91932" x="3455988" y="4037013"/>
          <p14:tracePt t="91949" x="3438525" y="4054475"/>
          <p14:tracePt t="91966" x="3419475" y="4089400"/>
          <p14:tracePt t="91983" x="3411538" y="4108450"/>
          <p14:tracePt t="92016" x="3411538" y="4133850"/>
          <p14:tracePt t="92032" x="3411538" y="4152900"/>
          <p14:tracePt t="92049" x="3411538" y="4160838"/>
          <p14:tracePt t="92215" x="3411538" y="4187825"/>
          <p14:tracePt t="92383" x="3411538" y="4197350"/>
          <p14:tracePt t="92400" x="3411538" y="4205288"/>
          <p14:tracePt t="92416" x="3411538" y="4214813"/>
          <p14:tracePt t="92439" x="3419475" y="4232275"/>
          <p14:tracePt t="92455" x="3429000" y="4259263"/>
          <p14:tracePt t="92463" x="3438525" y="4268788"/>
          <p14:tracePt t="92495" x="3446463" y="4268788"/>
          <p14:tracePt t="92543" x="3455988" y="4276725"/>
          <p14:tracePt t="92559" x="3473450" y="4303713"/>
          <p14:tracePt t="92679" x="3482975" y="4313238"/>
          <p14:tracePt t="92695" x="3490913" y="4313238"/>
          <p14:tracePt t="92711" x="3500438" y="4303713"/>
          <p14:tracePt t="92727" x="3509963" y="4295775"/>
          <p14:tracePt t="92743" x="3536950" y="4276725"/>
          <p14:tracePt t="92751" x="3554413" y="4268788"/>
          <p14:tracePt t="92767" x="3581400" y="4241800"/>
          <p14:tracePt t="92791" x="3589338" y="4232275"/>
          <p14:tracePt t="92807" x="3598863" y="4224338"/>
          <p14:tracePt t="92832" x="3616325" y="4214813"/>
          <p14:tracePt t="92847" x="3625850" y="4205288"/>
          <p14:tracePt t="92879" x="3633788" y="4197350"/>
          <p14:tracePt t="92983" x="3633788" y="4179888"/>
          <p14:tracePt t="92991" x="3643313" y="4170363"/>
          <p14:tracePt t="93095" x="3652838" y="4160838"/>
          <p14:tracePt t="93111" x="3652838" y="4152900"/>
          <p14:tracePt t="93135" x="3652838" y="4125913"/>
          <p14:tracePt t="93150" x="3643313" y="4116388"/>
          <p14:tracePt t="93159" x="3643313" y="4108450"/>
          <p14:tracePt t="93167" x="3633788" y="4089400"/>
          <p14:tracePt t="93183" x="3616325" y="4081463"/>
          <p14:tracePt t="93199" x="3608388" y="4062413"/>
          <p14:tracePt t="93215" x="3589338" y="4044950"/>
          <p14:tracePt t="93232" x="3581400" y="4037013"/>
          <p14:tracePt t="93249" x="3571875" y="4010025"/>
          <p14:tracePt t="93303" x="3554413" y="4000500"/>
          <p14:tracePt t="93311" x="3544888" y="3990975"/>
          <p14:tracePt t="93719" x="3562350" y="4000500"/>
          <p14:tracePt t="93759" x="3571875" y="4017963"/>
          <p14:tracePt t="93775" x="3581400" y="4037013"/>
          <p14:tracePt t="93799" x="3608388" y="4062413"/>
          <p14:tracePt t="93871" x="3616325" y="4071938"/>
          <p14:tracePt t="93887" x="3625850" y="4081463"/>
          <p14:tracePt t="93903" x="3625850" y="4089400"/>
          <p14:tracePt t="93911" x="3633788" y="4108450"/>
          <p14:tracePt t="93935" x="3660775" y="4125913"/>
          <p14:tracePt t="94023" x="3670300" y="4133850"/>
          <p14:tracePt t="94032" x="3679825" y="4143375"/>
          <p14:tracePt t="94047" x="3687763" y="4170363"/>
          <p14:tracePt t="94095" x="3687763" y="4187825"/>
          <p14:tracePt t="94111" x="3687763" y="4205288"/>
          <p14:tracePt t="94119" x="3697288" y="4214813"/>
          <p14:tracePt t="94132" x="3714750" y="4224338"/>
          <p14:tracePt t="94149" x="3724275" y="4232275"/>
          <p14:tracePt t="94383" x="3724275" y="4241800"/>
          <p14:tracePt t="94415" x="3724275" y="4251325"/>
          <p14:tracePt t="94495" x="3732213" y="4259263"/>
          <p14:tracePt t="94879" x="3751263" y="4259263"/>
          <p14:tracePt t="94895" x="3759200" y="4259263"/>
          <p14:tracePt t="94911" x="3776663" y="4259263"/>
          <p14:tracePt t="95047" x="3786188" y="4259263"/>
          <p14:tracePt t="95055" x="3803650" y="4276725"/>
          <p14:tracePt t="95066" x="3830638" y="4276725"/>
          <p14:tracePt t="95082" x="3875088" y="4286250"/>
          <p14:tracePt t="95099" x="3894138" y="4286250"/>
          <p14:tracePt t="95115" x="3929063" y="4313238"/>
          <p14:tracePt t="95151" x="3938588" y="4313238"/>
          <p14:tracePt t="95175" x="3956050" y="4313238"/>
          <p14:tracePt t="95183" x="3973513" y="4313238"/>
          <p14:tracePt t="95199" x="4010025" y="4322763"/>
          <p14:tracePt t="95215" x="4027488" y="4322763"/>
          <p14:tracePt t="95232" x="4037013" y="4322763"/>
          <p14:tracePt t="95271" x="4044950" y="4322763"/>
          <p14:tracePt t="95303" x="4062413" y="4322763"/>
          <p14:tracePt t="95311" x="4081463" y="4322763"/>
          <p14:tracePt t="95319" x="4089400" y="4330700"/>
          <p14:tracePt t="95332" x="4116388" y="4330700"/>
          <p14:tracePt t="95349" x="4160838" y="4340225"/>
          <p14:tracePt t="95365" x="4170363" y="4340225"/>
          <p14:tracePt t="95382" x="4187825" y="4340225"/>
          <p14:tracePt t="95479" x="4205288" y="4340225"/>
          <p14:tracePt t="96239" x="4214813" y="4357688"/>
          <p14:tracePt t="96255" x="4214813" y="4367213"/>
          <p14:tracePt t="96263" x="4214813" y="4375150"/>
          <p14:tracePt t="96271" x="4197350" y="4384675"/>
          <p14:tracePt t="96295" x="4187825" y="4384675"/>
          <p14:tracePt t="96303" x="4179888" y="4394200"/>
          <p14:tracePt t="96316" x="4170363" y="4394200"/>
          <p14:tracePt t="96332" x="4152900" y="4394200"/>
          <p14:tracePt t="96349" x="4125913" y="4402138"/>
          <p14:tracePt t="96365" x="4108450" y="4411663"/>
          <p14:tracePt t="96382" x="4098925" y="4411663"/>
          <p14:tracePt t="96417" x="4089400" y="4411663"/>
          <p14:tracePt t="96447" x="4062413" y="4411663"/>
          <p14:tracePt t="96455" x="4054475" y="4411663"/>
          <p14:tracePt t="96465" x="4037013" y="4411663"/>
          <p14:tracePt t="96482" x="3956050" y="4411663"/>
          <p14:tracePt t="96499" x="3911600" y="4411663"/>
          <p14:tracePt t="96515" x="3884613" y="4411663"/>
          <p14:tracePt t="96567" x="3875088" y="4411663"/>
          <p14:tracePt t="96623" x="3867150" y="4402138"/>
          <p14:tracePt t="96679" x="3867150" y="4384675"/>
          <p14:tracePt t="96695" x="3867150" y="4375150"/>
          <p14:tracePt t="96759" x="3867150" y="4367213"/>
          <p14:tracePt t="96783" x="3867150" y="4348163"/>
          <p14:tracePt t="97007" x="3867150" y="4330700"/>
          <p14:tracePt t="97927" x="3867150" y="4322763"/>
          <p14:tracePt t="97959" x="3857625" y="4313238"/>
          <p14:tracePt t="99007" x="3857625" y="4303713"/>
          <p14:tracePt t="102096" x="3857625" y="4286250"/>
          <p14:tracePt t="102112" x="3867150" y="4286250"/>
          <p14:tracePt t="102127" x="3875088" y="4286250"/>
          <p14:tracePt t="102143" x="3884613" y="4286250"/>
          <p14:tracePt t="102159" x="3911600" y="4286250"/>
          <p14:tracePt t="102167" x="3938588" y="4268788"/>
          <p14:tracePt t="102191" x="3946525" y="4268788"/>
          <p14:tracePt t="102200" x="3965575" y="4251325"/>
          <p14:tracePt t="102215" x="3973513" y="4251325"/>
          <p14:tracePt t="102232" x="3990975" y="4251325"/>
          <p14:tracePt t="102255" x="4000500" y="4251325"/>
          <p14:tracePt t="102279" x="4017963" y="4251325"/>
          <p14:tracePt t="102287" x="4027488" y="4251325"/>
          <p14:tracePt t="102311" x="4037013" y="4251325"/>
          <p14:tracePt t="102335" x="4054475" y="4251325"/>
          <p14:tracePt t="102351" x="4071938" y="4251325"/>
          <p14:tracePt t="102359" x="4081463" y="4251325"/>
          <p14:tracePt t="102367" x="4108450" y="4251325"/>
          <p14:tracePt t="102382" x="4125913" y="4251325"/>
          <p14:tracePt t="102399" x="4179888" y="4251325"/>
          <p14:tracePt t="102415" x="4187825" y="4268788"/>
          <p14:tracePt t="103335" x="4152900" y="4268788"/>
          <p14:tracePt t="103343" x="4143375" y="4268788"/>
          <p14:tracePt t="103351" x="4081463" y="4268788"/>
          <p14:tracePt t="103365" x="4027488" y="4268788"/>
          <p14:tracePt t="103382" x="3857625" y="4241800"/>
          <p14:tracePt t="103399" x="3536950" y="4205288"/>
          <p14:tracePt t="103416" x="3357563" y="4143375"/>
          <p14:tracePt t="103432" x="3214688" y="4081463"/>
          <p14:tracePt t="103448" x="3116263" y="4017963"/>
          <p14:tracePt t="103465" x="3062288" y="3983038"/>
          <p14:tracePt t="103482" x="3017838" y="3946525"/>
          <p14:tracePt t="103498" x="3000375" y="3929063"/>
          <p14:tracePt t="103515" x="2973388" y="3902075"/>
          <p14:tracePt t="103559" x="2946400" y="3884613"/>
          <p14:tracePt t="103583" x="2938463" y="3867150"/>
          <p14:tracePt t="103591" x="2928938" y="3848100"/>
          <p14:tracePt t="103599" x="2884488" y="3803650"/>
          <p14:tracePt t="103616" x="2867025" y="3776663"/>
          <p14:tracePt t="103632" x="2822575" y="3724275"/>
          <p14:tracePt t="103648" x="2786063" y="3705225"/>
          <p14:tracePt t="103665" x="2776538" y="3697288"/>
          <p14:tracePt t="103887" x="2768600" y="3697288"/>
          <p14:tracePt t="103895" x="2768600" y="3724275"/>
          <p14:tracePt t="103903" x="2768600" y="3741738"/>
          <p14:tracePt t="103915" x="2768600" y="3768725"/>
          <p14:tracePt t="103932" x="2768600" y="3840163"/>
          <p14:tracePt t="103948" x="2768600" y="3929063"/>
          <p14:tracePt t="103965" x="2768600" y="4081463"/>
          <p14:tracePt t="103982" x="2768600" y="4205288"/>
          <p14:tracePt t="103999" x="2768600" y="4348163"/>
          <p14:tracePt t="104016" x="2768600" y="4446588"/>
          <p14:tracePt t="104032" x="2768600" y="4518025"/>
          <p14:tracePt t="104048" x="2768600" y="4562475"/>
          <p14:tracePt t="104065" x="2768600" y="4572000"/>
          <p14:tracePt t="104082" x="2768600" y="4581525"/>
          <p14:tracePt t="104098" x="2768600" y="4589463"/>
          <p14:tracePt t="104115" x="2768600" y="4616450"/>
          <p14:tracePt t="104132" x="2768600" y="4633913"/>
          <p14:tracePt t="104148" x="2768600" y="4643438"/>
          <p14:tracePt t="104165" x="2768600" y="4679950"/>
          <p14:tracePt t="104182" x="2786063" y="4697413"/>
          <p14:tracePt t="104199" x="2786063" y="4732338"/>
          <p14:tracePt t="104215" x="2786063" y="4741863"/>
          <p14:tracePt t="104784" x="2795588" y="4751388"/>
          <p14:tracePt t="104800" x="2813050" y="4751388"/>
          <p14:tracePt t="104815" x="2822575" y="4751388"/>
          <p14:tracePt t="104823" x="2830513" y="4751388"/>
          <p14:tracePt t="104832" x="2857500" y="4751388"/>
          <p14:tracePt t="104848" x="2919413" y="4705350"/>
          <p14:tracePt t="104865" x="3017838" y="4679950"/>
          <p14:tracePt t="104882" x="3116263" y="4643438"/>
          <p14:tracePt t="104898" x="3268663" y="4598988"/>
          <p14:tracePt t="104915" x="3473450" y="4545013"/>
          <p14:tracePt t="104932" x="3633788" y="4491038"/>
          <p14:tracePt t="104949" x="3786188" y="4465638"/>
          <p14:tracePt t="104965" x="3867150" y="4411663"/>
          <p14:tracePt t="104982" x="3875088" y="4402138"/>
          <p14:tracePt t="104999" x="3902075" y="4375150"/>
          <p14:tracePt t="105047" x="3902075" y="4367213"/>
          <p14:tracePt t="105055" x="3911600" y="4348163"/>
          <p14:tracePt t="105065" x="3956050" y="4303713"/>
          <p14:tracePt t="105082" x="3965575" y="4268788"/>
          <p14:tracePt t="105099" x="4017963" y="4197350"/>
          <p14:tracePt t="105115" x="4062413" y="4116388"/>
          <p14:tracePt t="105132" x="4098925" y="4054475"/>
          <p14:tracePt t="105149" x="4152900" y="3990975"/>
          <p14:tracePt t="105165" x="4187825" y="3956050"/>
          <p14:tracePt t="105182" x="4232275" y="3929063"/>
          <p14:tracePt t="105198" x="4276725" y="3919538"/>
          <p14:tracePt t="105215" x="4286250" y="3919538"/>
          <p14:tracePt t="105232" x="4303713" y="3911600"/>
          <p14:tracePt t="105265" x="4322763" y="3902075"/>
          <p14:tracePt t="105295" x="4357688" y="3884613"/>
          <p14:tracePt t="105311" x="4367213" y="3875088"/>
          <p14:tracePt t="105327" x="4375150" y="3867150"/>
          <p14:tracePt t="105351" x="4384675" y="3857625"/>
          <p14:tracePt t="105503" x="4384675" y="3848100"/>
          <p14:tracePt t="105511" x="4384675" y="3840163"/>
          <p14:tracePt t="105527" x="4384675" y="3830638"/>
          <p14:tracePt t="105551" x="4384675" y="3822700"/>
          <p14:tracePt t="105567" x="4384675" y="3803650"/>
          <p14:tracePt t="105575" x="4375150" y="3795713"/>
          <p14:tracePt t="105583" x="4367213" y="3795713"/>
          <p14:tracePt t="105599" x="4330700" y="3776663"/>
          <p14:tracePt t="105615" x="4286250" y="3776663"/>
          <p14:tracePt t="105632" x="4241800" y="3759200"/>
          <p14:tracePt t="105649" x="4160838" y="3751263"/>
          <p14:tracePt t="105665" x="4116388" y="3751263"/>
          <p14:tracePt t="105682" x="4054475" y="3732213"/>
          <p14:tracePt t="105698" x="3990975" y="3732213"/>
          <p14:tracePt t="105715" x="3956050" y="3714750"/>
          <p14:tracePt t="105732" x="3929063" y="3714750"/>
          <p14:tracePt t="105748" x="3902075" y="3714750"/>
          <p14:tracePt t="105765" x="3884613" y="3714750"/>
          <p14:tracePt t="105782" x="3840163" y="3714750"/>
          <p14:tracePt t="105799" x="3759200" y="3714750"/>
          <p14:tracePt t="105816" x="3705225" y="3714750"/>
          <p14:tracePt t="105832" x="3679825" y="3714750"/>
          <p14:tracePt t="105848" x="3670300" y="3714750"/>
          <p14:tracePt t="105903" x="3660775" y="3714750"/>
          <p14:tracePt t="105911" x="3643313" y="3714750"/>
          <p14:tracePt t="105918" x="3625850" y="3714750"/>
          <p14:tracePt t="105932" x="3616325" y="3714750"/>
          <p14:tracePt t="105948" x="3598863" y="3724275"/>
          <p14:tracePt t="105982" x="3571875" y="3732213"/>
          <p14:tracePt t="105999" x="3562350" y="3759200"/>
          <p14:tracePt t="106016" x="3554413" y="3768725"/>
          <p14:tracePt t="106032" x="3554413" y="3803650"/>
          <p14:tracePt t="106048" x="3554413" y="3813175"/>
          <p14:tracePt t="106065" x="3554413" y="3857625"/>
          <p14:tracePt t="106082" x="3554413" y="3875088"/>
          <p14:tracePt t="106098" x="3554413" y="3911600"/>
          <p14:tracePt t="106115" x="3544888" y="3929063"/>
          <p14:tracePt t="106148" x="3544888" y="3938588"/>
          <p14:tracePt t="106165" x="3544888" y="3973513"/>
          <p14:tracePt t="106182" x="3544888" y="3983038"/>
          <p14:tracePt t="106199" x="3544888" y="4017963"/>
          <p14:tracePt t="106215" x="3544888" y="4044950"/>
          <p14:tracePt t="106232" x="3544888" y="4071938"/>
          <p14:tracePt t="106248" x="3544888" y="4081463"/>
          <p14:tracePt t="106265" x="3544888" y="4089400"/>
          <p14:tracePt t="106282" x="3544888" y="4125913"/>
          <p14:tracePt t="106298" x="3544888" y="4143375"/>
          <p14:tracePt t="106315" x="3544888" y="4170363"/>
          <p14:tracePt t="106332" x="3544888" y="4179888"/>
          <p14:tracePt t="106365" x="3544888" y="4197350"/>
          <p14:tracePt t="106382" x="3544888" y="4224338"/>
          <p14:tracePt t="106399" x="3544888" y="4241800"/>
          <p14:tracePt t="106415" x="3544888" y="4251325"/>
          <p14:tracePt t="106432" x="3544888" y="4276725"/>
          <p14:tracePt t="106448" x="3544888" y="4286250"/>
          <p14:tracePt t="106465" x="3544888" y="4295775"/>
          <p14:tracePt t="106482" x="3544888" y="4303713"/>
          <p14:tracePt t="106498" x="3536950" y="4340225"/>
          <p14:tracePt t="106515" x="3536950" y="4357688"/>
          <p14:tracePt t="106532" x="3536950" y="4375150"/>
          <p14:tracePt t="106548" x="3517900" y="4402138"/>
          <p14:tracePt t="106565" x="3509963" y="4411663"/>
          <p14:tracePt t="106598" x="3509963" y="4429125"/>
          <p14:tracePt t="106615" x="3509963" y="4446588"/>
          <p14:tracePt t="106632" x="3500438" y="4473575"/>
          <p14:tracePt t="106648" x="3500438" y="4491038"/>
          <p14:tracePt t="106665" x="3490913" y="4510088"/>
          <p14:tracePt t="106698" x="3490913" y="4545013"/>
          <p14:tracePt t="106715" x="3482975" y="4562475"/>
          <p14:tracePt t="106732" x="3465513" y="4598988"/>
          <p14:tracePt t="106748" x="3455988" y="4616450"/>
          <p14:tracePt t="106783" x="3455988" y="4625975"/>
          <p14:tracePt t="106799" x="3446463" y="4652963"/>
          <p14:tracePt t="106831" x="3438525" y="4679950"/>
          <p14:tracePt t="106887" x="3429000" y="4687888"/>
          <p14:tracePt t="106999" x="3419475" y="4687888"/>
          <p14:tracePt t="107167" x="3402013" y="4687888"/>
          <p14:tracePt t="107191" x="3394075" y="4687888"/>
          <p14:tracePt t="107215" x="3384550" y="4687888"/>
          <p14:tracePt t="107232" x="3367088" y="4687888"/>
          <p14:tracePt t="107807" x="3357563" y="4687888"/>
          <p14:tracePt t="107815" x="3348038" y="4687888"/>
          <p14:tracePt t="107832" x="3330575" y="4687888"/>
          <p14:tracePt t="107839" x="3313113" y="4687888"/>
          <p14:tracePt t="107848" x="3303588" y="4687888"/>
          <p14:tracePt t="107865" x="3286125" y="4687888"/>
          <p14:tracePt t="107881" x="3259138" y="4687888"/>
          <p14:tracePt t="107898" x="3241675" y="4687888"/>
          <p14:tracePt t="107931" x="3205163" y="4705350"/>
          <p14:tracePt t="107965" x="3187700" y="4705350"/>
          <p14:tracePt t="107982" x="3179763" y="4705350"/>
          <p14:tracePt t="108015" x="3152775" y="4705350"/>
          <p14:tracePt t="108033" x="3143250" y="4705350"/>
          <p14:tracePt t="108375" x="3133725" y="4724400"/>
          <p14:tracePt t="108415" x="3133725" y="4732338"/>
          <p14:tracePt t="108423" x="3133725" y="4751388"/>
          <p14:tracePt t="108439" x="3133725" y="4759325"/>
          <p14:tracePt t="108455" x="3133725" y="4768850"/>
          <p14:tracePt t="108465" x="3133725" y="4786313"/>
          <p14:tracePt t="108481" x="3133725" y="4803775"/>
          <p14:tracePt t="108498" x="3133725" y="4822825"/>
          <p14:tracePt t="108515" x="3133725" y="4830763"/>
          <p14:tracePt t="108531" x="3133725" y="4840288"/>
          <p14:tracePt t="108548" x="3133725" y="4867275"/>
          <p14:tracePt t="108565" x="3133725" y="4875213"/>
          <p14:tracePt t="108598" x="3133725" y="4884738"/>
          <p14:tracePt t="108631" x="3133725" y="4902200"/>
          <p14:tracePt t="109135" x="3125788" y="4867275"/>
          <p14:tracePt t="109143" x="3125788" y="4813300"/>
          <p14:tracePt t="109151" x="3108325" y="4776788"/>
          <p14:tracePt t="109165" x="3081338" y="4705350"/>
          <p14:tracePt t="109181" x="2990850" y="4491038"/>
          <p14:tracePt t="109199" x="2803525" y="4214813"/>
          <p14:tracePt t="109216" x="2679700" y="4000500"/>
          <p14:tracePt t="109232" x="2482850" y="3652838"/>
          <p14:tracePt t="109248" x="2330450" y="3330575"/>
          <p14:tracePt t="109265" x="2170113" y="2938463"/>
          <p14:tracePt t="109282" x="2036763" y="2608263"/>
          <p14:tracePt t="109298" x="1946275" y="2312988"/>
          <p14:tracePt t="109315" x="1874838" y="2062163"/>
          <p14:tracePt t="109331" x="1847850" y="1946275"/>
          <p14:tracePt t="109348" x="1830388" y="1857375"/>
          <p14:tracePt t="109365" x="1803400" y="1795463"/>
          <p14:tracePt t="109381" x="1803400" y="1731963"/>
          <p14:tracePt t="109399" x="1758950" y="1562100"/>
          <p14:tracePt t="109415" x="1731963" y="1446213"/>
          <p14:tracePt t="109431" x="1652588" y="1330325"/>
          <p14:tracePt t="109448" x="1625600" y="1250950"/>
          <p14:tracePt t="109465" x="1616075" y="1204913"/>
          <p14:tracePt t="109481" x="1589088" y="1116013"/>
          <p14:tracePt t="109498" x="1562100" y="1036638"/>
          <p14:tracePt t="109515" x="1517650" y="874713"/>
          <p14:tracePt t="109531" x="1490663" y="785813"/>
          <p14:tracePt t="109548" x="1482725" y="723900"/>
          <p14:tracePt t="109565" x="1482725" y="687388"/>
          <p14:tracePt t="109581" x="1455738" y="652463"/>
          <p14:tracePt t="109599" x="1455738" y="633413"/>
          <p14:tracePt t="109615" x="1455738" y="625475"/>
          <p14:tracePt t="109631" x="1446213" y="615950"/>
          <p14:tracePt t="109648" x="1446213" y="588963"/>
          <p14:tracePt t="109665" x="1446213" y="581025"/>
          <p14:tracePt t="109681" x="1446213" y="571500"/>
          <p14:tracePt t="109698" x="1446213" y="536575"/>
          <p14:tracePt t="109715" x="1446213" y="527050"/>
          <p14:tracePt t="109731" x="1446213" y="509588"/>
          <p14:tracePt t="109748" x="1446213" y="473075"/>
          <p14:tracePt t="109782" x="1446213" y="465138"/>
          <p14:tracePt t="109798" x="1446213" y="455613"/>
          <p14:tracePt t="109839" x="1446213" y="438150"/>
          <p14:tracePt t="109855" x="1446213" y="428625"/>
          <p14:tracePt t="109863" x="1446213" y="411163"/>
          <p14:tracePt t="109879" x="1446213" y="401638"/>
          <p14:tracePt t="110798" x="1438275" y="125413"/>
          <p14:tracePt t="110943" x="1455738" y="142875"/>
          <p14:tracePt t="110951" x="1465263" y="160338"/>
          <p14:tracePt t="110959" x="1509713" y="204788"/>
          <p14:tracePt t="110967" x="1536700" y="241300"/>
          <p14:tracePt t="110981" x="1571625" y="268288"/>
          <p14:tracePt t="110999" x="1697038" y="384175"/>
          <p14:tracePt t="111016" x="1776413" y="465138"/>
          <p14:tracePt t="111032" x="1919288" y="561975"/>
          <p14:tracePt t="111048" x="2160588" y="704850"/>
          <p14:tracePt t="111065" x="2482850" y="884238"/>
          <p14:tracePt t="111081" x="2768600" y="1009650"/>
          <p14:tracePt t="111098" x="3071813" y="1160463"/>
          <p14:tracePt t="111115" x="3348038" y="1295400"/>
          <p14:tracePt t="111131" x="3608388" y="1465263"/>
          <p14:tracePt t="111148" x="3822700" y="1562100"/>
          <p14:tracePt t="111165" x="3919538" y="1633538"/>
          <p14:tracePt t="111181" x="4000500" y="1724025"/>
          <p14:tracePt t="111199" x="4197350" y="18224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ChangeArrowheads="1"/>
          </p:cNvSpPr>
          <p:nvPr/>
        </p:nvSpPr>
        <p:spPr bwMode="auto">
          <a:xfrm>
            <a:off x="1981200" y="122238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Source Transformations</a:t>
            </a: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2133600" y="762001"/>
            <a:ext cx="838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v"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Source transformations can be a useful way to simplify circuits</a:t>
            </a:r>
          </a:p>
          <a:p>
            <a:pPr eaLnBrk="1" hangingPunct="1"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v"/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THEVENIN AND NORTON EQUIVALENTS</a:t>
            </a:r>
          </a:p>
          <a:p>
            <a:pPr>
              <a:spcBef>
                <a:spcPts val="600"/>
              </a:spcBef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– Can represent any sources made up of sources (both independent and </a:t>
            </a:r>
          </a:p>
          <a:p>
            <a:pPr>
              <a:spcBef>
                <a:spcPts val="600"/>
              </a:spcBef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dependent) and resistors</a:t>
            </a:r>
          </a:p>
          <a:p>
            <a:pPr>
              <a:spcBef>
                <a:spcPts val="600"/>
              </a:spcBef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– Converting to a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Thevenin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equivalent</a:t>
            </a:r>
          </a:p>
          <a:p>
            <a:pPr eaLnBrk="1" hangingPunct="1">
              <a:defRPr/>
            </a:pPr>
            <a:endParaRPr lang="en-US" sz="1600" dirty="0"/>
          </a:p>
        </p:txBody>
      </p:sp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9601200" y="6172200"/>
            <a:ext cx="4572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C3869DF0-0F46-44F0-892C-EE91F6EB5708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p:pic>
        <p:nvPicPr>
          <p:cNvPr id="1946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2994025"/>
            <a:ext cx="65722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43"/>
    </mc:Choice>
    <mc:Fallback xmlns="">
      <p:transition spd="slow" advTm="81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01" x="884238" y="4991100"/>
          <p14:tracePt t="2949" x="893763" y="4973638"/>
          <p14:tracePt t="2973" x="893763" y="4965700"/>
          <p14:tracePt t="2981" x="893763" y="4946650"/>
          <p14:tracePt t="2989" x="893763" y="4919663"/>
          <p14:tracePt t="3003" x="893763" y="4884738"/>
          <p14:tracePt t="3019" x="893763" y="4822825"/>
          <p14:tracePt t="3036" x="893763" y="4732338"/>
          <p14:tracePt t="3053" x="973138" y="4537075"/>
          <p14:tracePt t="3069" x="1071563" y="4348163"/>
          <p14:tracePt t="3086" x="1223963" y="4071938"/>
          <p14:tracePt t="3103" x="1393825" y="3759200"/>
          <p14:tracePt t="3119" x="1544638" y="3500438"/>
          <p14:tracePt t="3136" x="1714500" y="3179763"/>
          <p14:tracePt t="3152" x="1812925" y="2830513"/>
          <p14:tracePt t="3169" x="1901825" y="2581275"/>
          <p14:tracePt t="3186" x="1938338" y="2241550"/>
          <p14:tracePt t="3203" x="2017713" y="1901825"/>
          <p14:tracePt t="3219" x="2108200" y="1625600"/>
          <p14:tracePt t="3236" x="2179638" y="1438275"/>
          <p14:tracePt t="3253" x="2232025" y="1268413"/>
          <p14:tracePt t="3270" x="2268538" y="1187450"/>
          <p14:tracePt t="3286" x="2312988" y="1089025"/>
          <p14:tracePt t="3303" x="2330450" y="1044575"/>
          <p14:tracePt t="3319" x="2393950" y="946150"/>
          <p14:tracePt t="3336" x="2465388" y="866775"/>
          <p14:tracePt t="3352" x="2544763" y="741363"/>
          <p14:tracePt t="3369" x="2571750" y="679450"/>
          <p14:tracePt t="3386" x="2598738" y="625475"/>
          <p14:tracePt t="3403" x="2608263" y="608013"/>
          <p14:tracePt t="3419" x="2616200" y="561975"/>
          <p14:tracePt t="3436" x="2616200" y="527050"/>
          <p14:tracePt t="3452" x="2625725" y="500063"/>
          <p14:tracePt t="3470" x="2625725" y="490538"/>
          <p14:tracePt t="4109" x="2616200" y="482600"/>
          <p14:tracePt t="4117" x="2608263" y="482600"/>
          <p14:tracePt t="4125" x="2598738" y="482600"/>
          <p14:tracePt t="4136" x="2589213" y="482600"/>
          <p14:tracePt t="8941" x="2554288" y="482600"/>
          <p14:tracePt t="8949" x="2527300" y="482600"/>
          <p14:tracePt t="8957" x="2473325" y="482600"/>
          <p14:tracePt t="8969" x="2401888" y="465138"/>
          <p14:tracePt t="8985" x="2322513" y="428625"/>
          <p14:tracePt t="9269" x="2303463" y="419100"/>
          <p14:tracePt t="9285" x="2517775" y="419100"/>
          <p14:tracePt t="9293" x="3000375" y="419100"/>
          <p14:tracePt t="9303" x="3679825" y="419100"/>
          <p14:tracePt t="9319" x="3983038" y="500063"/>
          <p14:tracePt t="9336" x="4010025" y="509588"/>
          <p14:tracePt t="9429" x="3973513" y="509588"/>
          <p14:tracePt t="9437" x="3938588" y="536575"/>
          <p14:tracePt t="9445" x="3911600" y="536575"/>
          <p14:tracePt t="9453" x="3894138" y="544513"/>
          <p14:tracePt t="9469" x="3830638" y="571500"/>
          <p14:tracePt t="9486" x="3776663" y="608013"/>
          <p14:tracePt t="9502" x="3759200" y="633413"/>
          <p14:tracePt t="9519" x="3724275" y="660400"/>
          <p14:tracePt t="9536" x="3652838" y="714375"/>
          <p14:tracePt t="9552" x="3616325" y="750888"/>
          <p14:tracePt t="9569" x="3562350" y="795338"/>
          <p14:tracePt t="9586" x="3554413" y="830263"/>
          <p14:tracePt t="9602" x="3517900" y="866775"/>
          <p14:tracePt t="9619" x="3473450" y="901700"/>
          <p14:tracePt t="9636" x="3394075" y="938213"/>
          <p14:tracePt t="9653" x="3348038" y="982663"/>
          <p14:tracePt t="9669" x="3322638" y="1000125"/>
          <p14:tracePt t="9685" x="3322638" y="1009650"/>
          <p14:tracePt t="9702" x="3313113" y="1017588"/>
          <p14:tracePt t="9719" x="3295650" y="1036638"/>
          <p14:tracePt t="9736" x="3286125" y="1044575"/>
          <p14:tracePt t="9752" x="3276600" y="1054100"/>
          <p14:tracePt t="9797" x="3276600" y="1071563"/>
          <p14:tracePt t="10165" x="3276600" y="1081088"/>
          <p14:tracePt t="10277" x="3268663" y="1089025"/>
          <p14:tracePt t="10285" x="3251200" y="1098550"/>
          <p14:tracePt t="10292" x="3241675" y="1108075"/>
          <p14:tracePt t="10302" x="3232150" y="1116013"/>
          <p14:tracePt t="10319" x="3224213" y="1125538"/>
          <p14:tracePt t="10341" x="3197225" y="1143000"/>
          <p14:tracePt t="10352" x="3187700" y="1152525"/>
          <p14:tracePt t="10369" x="3170238" y="1169988"/>
          <p14:tracePt t="10385" x="3133725" y="1187450"/>
          <p14:tracePt t="11533" x="3125788" y="1204913"/>
          <p14:tracePt t="11557" x="3125788" y="1214438"/>
          <p14:tracePt t="11565" x="3125788" y="1223963"/>
          <p14:tracePt t="13190" x="3143250" y="1223963"/>
          <p14:tracePt t="13197" x="3152775" y="1223963"/>
          <p14:tracePt t="13213" x="3160713" y="1223963"/>
          <p14:tracePt t="13229" x="3179763" y="1223963"/>
          <p14:tracePt t="13372" x="3187700" y="1231900"/>
          <p14:tracePt t="13380" x="3205163" y="1231900"/>
          <p14:tracePt t="13397" x="3232150" y="1231900"/>
          <p14:tracePt t="13405" x="3259138" y="1241425"/>
          <p14:tracePt t="13421" x="3295650" y="1241425"/>
          <p14:tracePt t="13435" x="3375025" y="1276350"/>
          <p14:tracePt t="13452" x="3643313" y="1295400"/>
          <p14:tracePt t="13469" x="4179888" y="1411288"/>
          <p14:tracePt t="13486" x="4714875" y="1490663"/>
          <p14:tracePt t="13502" x="5348288" y="1581150"/>
          <p14:tracePt t="13519" x="5965825" y="1625600"/>
          <p14:tracePt t="13535" x="6438900" y="1625600"/>
          <p14:tracePt t="13552" x="6867525" y="1625600"/>
          <p14:tracePt t="13568" x="7153275" y="1625600"/>
          <p14:tracePt t="13585" x="7394575" y="1625600"/>
          <p14:tracePt t="13602" x="7581900" y="1625600"/>
          <p14:tracePt t="13619" x="7688263" y="1625600"/>
          <p14:tracePt t="13635" x="7813675" y="1625600"/>
          <p14:tracePt t="13652" x="7875588" y="1625600"/>
          <p14:tracePt t="13669" x="7947025" y="1625600"/>
          <p14:tracePt t="13686" x="8010525" y="1625600"/>
          <p14:tracePt t="13702" x="8072438" y="1608138"/>
          <p14:tracePt t="13718" x="8116888" y="1608138"/>
          <p14:tracePt t="13735" x="8188325" y="1608138"/>
          <p14:tracePt t="13752" x="8232775" y="1608138"/>
          <p14:tracePt t="13769" x="8269288" y="1598613"/>
          <p14:tracePt t="13802" x="8296275" y="1598613"/>
          <p14:tracePt t="13819" x="8323263" y="1589088"/>
          <p14:tracePt t="13835" x="8385175" y="1562100"/>
          <p14:tracePt t="13853" x="8528050" y="1446213"/>
          <p14:tracePt t="13869" x="8643938" y="1374775"/>
          <p14:tracePt t="13886" x="8751888" y="1295400"/>
          <p14:tracePt t="13902" x="8867775" y="1241425"/>
          <p14:tracePt t="13918" x="8929688" y="1214438"/>
          <p14:tracePt t="13935" x="8966200" y="1179513"/>
          <p14:tracePt t="13952" x="8983663" y="1169988"/>
          <p14:tracePt t="16044" x="8974138" y="1169988"/>
          <p14:tracePt t="16052" x="8912225" y="1214438"/>
          <p14:tracePt t="16060" x="8831263" y="1231900"/>
          <p14:tracePt t="16070" x="8751888" y="1303338"/>
          <p14:tracePt t="16086" x="8562975" y="1384300"/>
          <p14:tracePt t="16102" x="8277225" y="1536700"/>
          <p14:tracePt t="16119" x="7956550" y="1670050"/>
          <p14:tracePt t="16135" x="7608888" y="1847850"/>
          <p14:tracePt t="16152" x="7188200" y="2027238"/>
          <p14:tracePt t="16168" x="6823075" y="2179638"/>
          <p14:tracePt t="16185" x="6375400" y="2455863"/>
          <p14:tracePt t="16202" x="6099175" y="2598738"/>
          <p14:tracePt t="16218" x="5902325" y="2724150"/>
          <p14:tracePt t="16235" x="5822950" y="2795588"/>
          <p14:tracePt t="16252" x="5803900" y="2813050"/>
          <p14:tracePt t="16269" x="5751513" y="2884488"/>
          <p14:tracePt t="16286" x="5732463" y="2919413"/>
          <p14:tracePt t="16302" x="5680075" y="3027363"/>
          <p14:tracePt t="16319" x="5589588" y="3125788"/>
          <p14:tracePt t="16335" x="5446713" y="3268663"/>
          <p14:tracePt t="16352" x="5322888" y="3375025"/>
          <p14:tracePt t="16369" x="5214938" y="3455988"/>
          <p14:tracePt t="16385" x="5081588" y="3527425"/>
          <p14:tracePt t="16402" x="4946650" y="3633788"/>
          <p14:tracePt t="16418" x="4902200" y="3679825"/>
          <p14:tracePt t="16435" x="4867275" y="3697288"/>
          <p14:tracePt t="17669" x="4875213" y="3697288"/>
          <p14:tracePt t="17677" x="4894263" y="3697288"/>
          <p14:tracePt t="17686" x="4919663" y="3697288"/>
          <p14:tracePt t="17702" x="4983163" y="3697288"/>
          <p14:tracePt t="17718" x="5045075" y="3705225"/>
          <p14:tracePt t="17735" x="5108575" y="3724275"/>
          <p14:tracePt t="17752" x="5133975" y="3732213"/>
          <p14:tracePt t="17768" x="5153025" y="3732213"/>
          <p14:tracePt t="18269" x="5160963" y="3732213"/>
          <p14:tracePt t="18277" x="5170488" y="3732213"/>
          <p14:tracePt t="18286" x="5180013" y="3732213"/>
          <p14:tracePt t="18302" x="5241925" y="3759200"/>
          <p14:tracePt t="18318" x="5295900" y="3768725"/>
          <p14:tracePt t="18335" x="5384800" y="3786188"/>
          <p14:tracePt t="18352" x="5473700" y="3795713"/>
          <p14:tracePt t="18368" x="5554663" y="3822700"/>
          <p14:tracePt t="18385" x="5616575" y="3840163"/>
          <p14:tracePt t="18402" x="5661025" y="3840163"/>
          <p14:tracePt t="18418" x="5688013" y="3840163"/>
          <p14:tracePt t="21573" x="5697538" y="3830638"/>
          <p14:tracePt t="21589" x="5697538" y="3822700"/>
          <p14:tracePt t="21597" x="5697538" y="3813175"/>
          <p14:tracePt t="21605" x="5697538" y="3795713"/>
          <p14:tracePt t="21618" x="5697538" y="3786188"/>
          <p14:tracePt t="21725" x="5697538" y="3776663"/>
          <p14:tracePt t="25693" x="5697538" y="3759200"/>
          <p14:tracePt t="25701" x="5680075" y="3759200"/>
          <p14:tracePt t="25709" x="5670550" y="3759200"/>
          <p14:tracePt t="25718" x="5661025" y="3759200"/>
          <p14:tracePt t="25735" x="5616575" y="3751263"/>
          <p14:tracePt t="25751" x="5545138" y="3714750"/>
          <p14:tracePt t="25768" x="5483225" y="3687763"/>
          <p14:tracePt t="25785" x="5322888" y="3625850"/>
          <p14:tracePt t="25801" x="5187950" y="3562350"/>
          <p14:tracePt t="25818" x="5089525" y="3536950"/>
          <p14:tracePt t="25835" x="4973638" y="3509963"/>
          <p14:tracePt t="25851" x="4956175" y="3500438"/>
          <p14:tracePt t="25869" x="4911725" y="3482975"/>
          <p14:tracePt t="25902" x="4848225" y="3482975"/>
          <p14:tracePt t="25918" x="4732338" y="3438525"/>
          <p14:tracePt t="25934" x="4598988" y="3411538"/>
          <p14:tracePt t="25951" x="4465638" y="3367088"/>
          <p14:tracePt t="25968" x="4330700" y="3340100"/>
          <p14:tracePt t="25985" x="4205288" y="3340100"/>
          <p14:tracePt t="26001" x="4054475" y="3303588"/>
          <p14:tracePt t="26018" x="3973513" y="3295650"/>
          <p14:tracePt t="26035" x="3848100" y="3276600"/>
          <p14:tracePt t="26051" x="3768725" y="3268663"/>
          <p14:tracePt t="26069" x="3670300" y="3268663"/>
          <p14:tracePt t="26085" x="3652838" y="3268663"/>
          <p14:tracePt t="26102" x="3616325" y="3268663"/>
          <p14:tracePt t="26118" x="3608388" y="3268663"/>
          <p14:tracePt t="26134" x="3589338" y="3268663"/>
          <p14:tracePt t="26152" x="3554413" y="3268663"/>
          <p14:tracePt t="26168" x="3482975" y="3268663"/>
          <p14:tracePt t="26185" x="3402013" y="3268663"/>
          <p14:tracePt t="26201" x="3303588" y="3268663"/>
          <p14:tracePt t="26218" x="3224213" y="3268663"/>
          <p14:tracePt t="26235" x="3187700" y="3276600"/>
          <p14:tracePt t="26251" x="3170238" y="3286125"/>
          <p14:tracePt t="26269" x="3125788" y="3313113"/>
          <p14:tracePt t="26285" x="3089275" y="3348038"/>
          <p14:tracePt t="26302" x="3054350" y="3367088"/>
          <p14:tracePt t="26318" x="3036888" y="3394075"/>
          <p14:tracePt t="26335" x="3017838" y="3411538"/>
          <p14:tracePt t="26368" x="3000375" y="3429000"/>
          <p14:tracePt t="26385" x="3000375" y="3455988"/>
          <p14:tracePt t="26401" x="3000375" y="3482975"/>
          <p14:tracePt t="26418" x="3000375" y="3517900"/>
          <p14:tracePt t="26435" x="2990850" y="3554413"/>
          <p14:tracePt t="26451" x="2990850" y="3589338"/>
          <p14:tracePt t="26468" x="2982913" y="3625850"/>
          <p14:tracePt t="26485" x="2982913" y="3652838"/>
          <p14:tracePt t="26502" x="2982913" y="3679825"/>
          <p14:tracePt t="26518" x="2955925" y="3705225"/>
          <p14:tracePt t="26534" x="2946400" y="3741738"/>
          <p14:tracePt t="26551" x="2938463" y="3786188"/>
          <p14:tracePt t="26568" x="2911475" y="3867150"/>
          <p14:tracePt t="26585" x="2901950" y="3919538"/>
          <p14:tracePt t="26601" x="2874963" y="4010025"/>
          <p14:tracePt t="26618" x="2874963" y="4071938"/>
          <p14:tracePt t="26635" x="2830513" y="4152900"/>
          <p14:tracePt t="26652" x="2830513" y="4214813"/>
          <p14:tracePt t="26669" x="2803525" y="4295775"/>
          <p14:tracePt t="26685" x="2795588" y="4394200"/>
          <p14:tracePt t="26702" x="2751138" y="4473575"/>
          <p14:tracePt t="26718" x="2741613" y="4537075"/>
          <p14:tracePt t="26735" x="2741613" y="4554538"/>
          <p14:tracePt t="26751" x="2724150" y="4589463"/>
          <p14:tracePt t="26768" x="2724150" y="4598988"/>
          <p14:tracePt t="26785" x="2724150" y="4608513"/>
          <p14:tracePt t="26981" x="2732088" y="4616450"/>
          <p14:tracePt t="26989" x="2741613" y="4616450"/>
          <p14:tracePt t="27001" x="2759075" y="4616450"/>
          <p14:tracePt t="27018" x="2840038" y="4616450"/>
          <p14:tracePt t="27035" x="2946400" y="4616450"/>
          <p14:tracePt t="27051" x="3071813" y="4616450"/>
          <p14:tracePt t="27069" x="3402013" y="4616450"/>
          <p14:tracePt t="27085" x="3598863" y="4616450"/>
          <p14:tracePt t="27102" x="3751263" y="4616450"/>
          <p14:tracePt t="27118" x="3822700" y="4616450"/>
          <p14:tracePt t="27213" x="3848100" y="4616450"/>
          <p14:tracePt t="27221" x="3857625" y="4616450"/>
          <p14:tracePt t="27237" x="3867150" y="4616450"/>
          <p14:tracePt t="27269" x="3875088" y="4616450"/>
          <p14:tracePt t="27301" x="3902075" y="4616450"/>
          <p14:tracePt t="27309" x="3911600" y="4616450"/>
          <p14:tracePt t="27318" x="3919538" y="4616450"/>
          <p14:tracePt t="27334" x="3929063" y="4616450"/>
          <p14:tracePt t="27351" x="3956050" y="4616450"/>
          <p14:tracePt t="27461" x="3965575" y="4616450"/>
          <p14:tracePt t="27468" x="3973513" y="4589463"/>
          <p14:tracePt t="27485" x="3973513" y="4581525"/>
          <p14:tracePt t="27493" x="3973513" y="4545013"/>
          <p14:tracePt t="27502" x="3973513" y="4537075"/>
          <p14:tracePt t="27519" x="3973513" y="4491038"/>
          <p14:tracePt t="27535" x="3973513" y="4465638"/>
          <p14:tracePt t="27551" x="3973513" y="4402138"/>
          <p14:tracePt t="27568" x="3973513" y="4340225"/>
          <p14:tracePt t="27585" x="3973513" y="4276725"/>
          <p14:tracePt t="27601" x="3973513" y="4187825"/>
          <p14:tracePt t="27618" x="3990975" y="4098925"/>
          <p14:tracePt t="27635" x="4037013" y="3938588"/>
          <p14:tracePt t="27652" x="4044950" y="3813175"/>
          <p14:tracePt t="27669" x="4062413" y="3670300"/>
          <p14:tracePt t="27684" x="4062413" y="3660775"/>
          <p14:tracePt t="27702" x="4062413" y="3652838"/>
          <p14:tracePt t="27718" x="4062413" y="3633788"/>
          <p14:tracePt t="27735" x="4062413" y="3608388"/>
          <p14:tracePt t="27751" x="4062413" y="3581400"/>
          <p14:tracePt t="27768" x="4062413" y="3562350"/>
          <p14:tracePt t="27785" x="4062413" y="3544888"/>
          <p14:tracePt t="27801" x="4062413" y="3527425"/>
          <p14:tracePt t="27818" x="4062413" y="3517900"/>
          <p14:tracePt t="27835" x="4062413" y="3473450"/>
          <p14:tracePt t="27851" x="4062413" y="3438525"/>
          <p14:tracePt t="27869" x="4062413" y="3357563"/>
          <p14:tracePt t="27885" x="4062413" y="3330575"/>
          <p14:tracePt t="27902" x="4054475" y="3313113"/>
          <p14:tracePt t="27935" x="4027488" y="3303588"/>
          <p14:tracePt t="27952" x="4000500" y="3295650"/>
          <p14:tracePt t="27968" x="3973513" y="3295650"/>
          <p14:tracePt t="27985" x="3946525" y="3295650"/>
          <p14:tracePt t="28001" x="3938588" y="3295650"/>
          <p14:tracePt t="28018" x="3902075" y="3295650"/>
          <p14:tracePt t="28035" x="3894138" y="3295650"/>
          <p14:tracePt t="28052" x="3875088" y="3295650"/>
          <p14:tracePt t="28069" x="3840163" y="3295650"/>
          <p14:tracePt t="28085" x="3751263" y="3322638"/>
          <p14:tracePt t="28102" x="3660775" y="3322638"/>
          <p14:tracePt t="28118" x="3554413" y="3348038"/>
          <p14:tracePt t="28135" x="3411538" y="3348038"/>
          <p14:tracePt t="28151" x="3259138" y="3348038"/>
          <p14:tracePt t="28168" x="3108325" y="3348038"/>
          <p14:tracePt t="28185" x="3000375" y="3348038"/>
          <p14:tracePt t="28201" x="2990850" y="3348038"/>
          <p14:tracePt t="28317" x="2965450" y="3357563"/>
          <p14:tracePt t="28373" x="2946400" y="3384550"/>
          <p14:tracePt t="28389" x="2946400" y="3394075"/>
          <p14:tracePt t="28397" x="2946400" y="3402013"/>
          <p14:tracePt t="28405" x="2928938" y="3411538"/>
          <p14:tracePt t="28421" x="2928938" y="3446463"/>
          <p14:tracePt t="28435" x="2928938" y="3455988"/>
          <p14:tracePt t="28451" x="2928938" y="3517900"/>
          <p14:tracePt t="28469" x="2901950" y="3652838"/>
          <p14:tracePt t="28485" x="2874963" y="3751263"/>
          <p14:tracePt t="28501" x="2867025" y="3813175"/>
          <p14:tracePt t="28518" x="2867025" y="3867150"/>
          <p14:tracePt t="28535" x="2867025" y="3965575"/>
          <p14:tracePt t="28551" x="2867025" y="4027488"/>
          <p14:tracePt t="28568" x="2867025" y="4098925"/>
          <p14:tracePt t="28585" x="2867025" y="4160838"/>
          <p14:tracePt t="28602" x="2867025" y="4232275"/>
          <p14:tracePt t="28618" x="2867025" y="4295775"/>
          <p14:tracePt t="28635" x="2867025" y="4330700"/>
          <p14:tracePt t="28636" x="2847975" y="4357688"/>
          <p14:tracePt t="28652" x="2847975" y="4367213"/>
          <p14:tracePt t="28669" x="2847975" y="4419600"/>
          <p14:tracePt t="28685" x="2847975" y="4446588"/>
          <p14:tracePt t="28702" x="2847975" y="4473575"/>
          <p14:tracePt t="28718" x="2847975" y="4518025"/>
          <p14:tracePt t="28734" x="2847975" y="4545013"/>
          <p14:tracePt t="28751" x="2847975" y="4562475"/>
          <p14:tracePt t="28768" x="2847975" y="4598988"/>
          <p14:tracePt t="28813" x="2857500" y="4625975"/>
          <p14:tracePt t="28829" x="2867025" y="4625975"/>
          <p14:tracePt t="28837" x="2884488" y="4633913"/>
          <p14:tracePt t="28851" x="2928938" y="4643438"/>
          <p14:tracePt t="28868" x="2973388" y="4670425"/>
          <p14:tracePt t="28885" x="3054350" y="4679950"/>
          <p14:tracePt t="28902" x="3133725" y="4697413"/>
          <p14:tracePt t="28918" x="3241675" y="4705350"/>
          <p14:tracePt t="28934" x="3394075" y="4741863"/>
          <p14:tracePt t="28951" x="3490913" y="4741863"/>
          <p14:tracePt t="28968" x="3598863" y="4741863"/>
          <p14:tracePt t="28985" x="3687763" y="4741863"/>
          <p14:tracePt t="29002" x="3724275" y="4741863"/>
          <p14:tracePt t="29034" x="3732213" y="4741863"/>
          <p14:tracePt t="29060" x="3741738" y="4741863"/>
          <p14:tracePt t="29069" x="3759200" y="4741863"/>
          <p14:tracePt t="29084" x="3768725" y="4724400"/>
          <p14:tracePt t="29133" x="3776663" y="4724400"/>
          <p14:tracePt t="29157" x="3795713" y="4724400"/>
          <p14:tracePt t="29172" x="3813175" y="4724400"/>
          <p14:tracePt t="29245" x="3822700" y="4724400"/>
          <p14:tracePt t="29253" x="3830638" y="4714875"/>
          <p14:tracePt t="29261" x="3848100" y="4697413"/>
          <p14:tracePt t="29269" x="3857625" y="4670425"/>
          <p14:tracePt t="29285" x="3884613" y="4608513"/>
          <p14:tracePt t="29302" x="3894138" y="4545013"/>
          <p14:tracePt t="29318" x="3919538" y="4438650"/>
          <p14:tracePt t="29334" x="3965575" y="4340225"/>
          <p14:tracePt t="29351" x="3990975" y="4205288"/>
          <p14:tracePt t="29368" x="4017963" y="4133850"/>
          <p14:tracePt t="29384" x="4044950" y="4037013"/>
          <p14:tracePt t="29401" x="4062413" y="3956050"/>
          <p14:tracePt t="29418" x="4089400" y="3830638"/>
          <p14:tracePt t="29435" x="4108450" y="3732213"/>
          <p14:tracePt t="29451" x="4108450" y="3625850"/>
          <p14:tracePt t="29469" x="4116388" y="3554413"/>
          <p14:tracePt t="29485" x="4116388" y="3482975"/>
          <p14:tracePt t="29502" x="4116388" y="3438525"/>
          <p14:tracePt t="29518" x="4116388" y="3411538"/>
          <p14:tracePt t="29534" x="4116388" y="3394075"/>
          <p14:tracePt t="29551" x="4116388" y="3367088"/>
          <p14:tracePt t="29568" x="4116388" y="3357563"/>
          <p14:tracePt t="29645" x="4116388" y="3340100"/>
          <p14:tracePt t="29661" x="4116388" y="3330575"/>
          <p14:tracePt t="29669" x="4116388" y="3313113"/>
          <p14:tracePt t="29677" x="4098925" y="3313113"/>
          <p14:tracePt t="29686" x="4054475" y="3303588"/>
          <p14:tracePt t="29702" x="3990975" y="3303588"/>
          <p14:tracePt t="29718" x="3902075" y="3303588"/>
          <p14:tracePt t="29734" x="3795713" y="3303588"/>
          <p14:tracePt t="29751" x="3687763" y="3303588"/>
          <p14:tracePt t="29768" x="3643313" y="3303588"/>
          <p14:tracePt t="29785" x="3633788" y="3303588"/>
          <p14:tracePt t="29917" x="3625850" y="3303588"/>
          <p14:tracePt t="29925" x="3625850" y="3313113"/>
          <p14:tracePt t="29934" x="3625850" y="3340100"/>
          <p14:tracePt t="29951" x="3643313" y="3402013"/>
          <p14:tracePt t="29968" x="3697288" y="3455988"/>
          <p14:tracePt t="29985" x="3741738" y="3500438"/>
          <p14:tracePt t="30001" x="3776663" y="3527425"/>
          <p14:tracePt t="30018" x="3813175" y="3536950"/>
          <p14:tracePt t="30034" x="3848100" y="3562350"/>
          <p14:tracePt t="30051" x="3884613" y="3562350"/>
          <p14:tracePt t="30069" x="3894138" y="3562350"/>
          <p14:tracePt t="30085" x="3902075" y="3562350"/>
          <p14:tracePt t="30109" x="3929063" y="3562350"/>
          <p14:tracePt t="30125" x="3938588" y="3562350"/>
          <p14:tracePt t="30135" x="3946525" y="3562350"/>
          <p14:tracePt t="30151" x="3956050" y="3562350"/>
          <p14:tracePt t="30168" x="4000500" y="3562350"/>
          <p14:tracePt t="30185" x="4037013" y="3562350"/>
          <p14:tracePt t="30201" x="4062413" y="3562350"/>
          <p14:tracePt t="30218" x="4125913" y="3554413"/>
          <p14:tracePt t="30234" x="4232275" y="3554413"/>
          <p14:tracePt t="30251" x="4295775" y="3544888"/>
          <p14:tracePt t="30269" x="4340225" y="3544888"/>
          <p14:tracePt t="30285" x="4375150" y="3527425"/>
          <p14:tracePt t="30301" x="4411663" y="3527425"/>
          <p14:tracePt t="30318" x="4429125" y="3527425"/>
          <p14:tracePt t="30461" x="4446588" y="3536950"/>
          <p14:tracePt t="30469" x="4446588" y="3554413"/>
          <p14:tracePt t="30477" x="4446588" y="3581400"/>
          <p14:tracePt t="30486" x="4411663" y="3633788"/>
          <p14:tracePt t="30502" x="4322763" y="3724275"/>
          <p14:tracePt t="30518" x="4232275" y="3822700"/>
          <p14:tracePt t="30534" x="4160838" y="3929063"/>
          <p14:tracePt t="30551" x="4089400" y="4044950"/>
          <p14:tracePt t="30568" x="4017963" y="4143375"/>
          <p14:tracePt t="30585" x="3946525" y="4241800"/>
          <p14:tracePt t="30602" x="3911600" y="4313238"/>
          <p14:tracePt t="30618" x="3840163" y="4375150"/>
          <p14:tracePt t="30634" x="3803650" y="4438650"/>
          <p14:tracePt t="30652" x="3803650" y="4446588"/>
          <p14:tracePt t="30668" x="3803650" y="4465638"/>
          <p14:tracePt t="30685" x="3786188" y="4483100"/>
          <p14:tracePt t="30702" x="3786188" y="4500563"/>
          <p14:tracePt t="30797" x="3786188" y="4510088"/>
          <p14:tracePt t="30805" x="3795713" y="4510088"/>
          <p14:tracePt t="30812" x="3830638" y="4527550"/>
          <p14:tracePt t="30820" x="3884613" y="4527550"/>
          <p14:tracePt t="30834" x="3902075" y="4527550"/>
          <p14:tracePt t="30851" x="4010025" y="4537075"/>
          <p14:tracePt t="30868" x="4108450" y="4537075"/>
          <p14:tracePt t="30885" x="4251325" y="4554538"/>
          <p14:tracePt t="30902" x="4348163" y="4581525"/>
          <p14:tracePt t="30918" x="4429125" y="4598988"/>
          <p14:tracePt t="30934" x="4446588" y="4598988"/>
          <p14:tracePt t="30951" x="4473575" y="4598988"/>
          <p14:tracePt t="30968" x="4491038" y="4608513"/>
          <p14:tracePt t="30984" x="4500563" y="4608513"/>
          <p14:tracePt t="32133" x="4537075" y="4598988"/>
          <p14:tracePt t="32141" x="4537075" y="4589463"/>
          <p14:tracePt t="32151" x="4537075" y="4581525"/>
          <p14:tracePt t="32168" x="4537075" y="4554538"/>
          <p14:tracePt t="32184" x="4537075" y="4518025"/>
          <p14:tracePt t="32201" x="4537075" y="4473575"/>
          <p14:tracePt t="32218" x="4537075" y="4394200"/>
          <p14:tracePt t="32235" x="4537075" y="4286250"/>
          <p14:tracePt t="32251" x="4554538" y="4179888"/>
          <p14:tracePt t="32269" x="4562475" y="4071938"/>
          <p14:tracePt t="32285" x="4581525" y="3956050"/>
          <p14:tracePt t="32302" x="4581525" y="3938588"/>
          <p14:tracePt t="32318" x="4581525" y="3894138"/>
          <p14:tracePt t="32335" x="4581525" y="3857625"/>
          <p14:tracePt t="32351" x="4581525" y="3830638"/>
          <p14:tracePt t="32368" x="4581525" y="3795713"/>
          <p14:tracePt t="32385" x="4581525" y="3751263"/>
          <p14:tracePt t="32401" x="4581525" y="3724275"/>
          <p14:tracePt t="32418" x="4581525" y="3714750"/>
          <p14:tracePt t="32434" x="4581525" y="3697288"/>
          <p14:tracePt t="32468" x="4581525" y="3687763"/>
          <p14:tracePt t="32485" x="4581525" y="3643313"/>
          <p14:tracePt t="32501" x="4581525" y="3633788"/>
          <p14:tracePt t="32518" x="4581525" y="3589338"/>
          <p14:tracePt t="33413" x="4589463" y="3581400"/>
          <p14:tracePt t="33429" x="4598988" y="3581400"/>
          <p14:tracePt t="33437" x="4608513" y="3581400"/>
          <p14:tracePt t="33445" x="4616450" y="3581400"/>
          <p14:tracePt t="33461" x="4643438" y="3581400"/>
          <p14:tracePt t="33469" x="4660900" y="3581400"/>
          <p14:tracePt t="33485" x="4724400" y="3581400"/>
          <p14:tracePt t="33502" x="4830763" y="3608388"/>
          <p14:tracePt t="33518" x="4911725" y="3660775"/>
          <p14:tracePt t="33534" x="4983163" y="3732213"/>
          <p14:tracePt t="33551" x="4991100" y="3741738"/>
          <p14:tracePt t="33568" x="5000625" y="3741738"/>
          <p14:tracePt t="33725" x="5037138" y="3776663"/>
          <p14:tracePt t="33733" x="5081588" y="3803650"/>
          <p14:tracePt t="33741" x="5133975" y="3830638"/>
          <p14:tracePt t="33751" x="5205413" y="3830638"/>
          <p14:tracePt t="33768" x="5268913" y="3830638"/>
          <p14:tracePt t="33784" x="5303838" y="3830638"/>
          <p14:tracePt t="33801" x="5384800" y="3830638"/>
          <p14:tracePt t="33818" x="5446713" y="3830638"/>
          <p14:tracePt t="33834" x="5491163" y="3830638"/>
          <p14:tracePt t="33909" x="5500688" y="3830638"/>
          <p14:tracePt t="33917" x="5510213" y="3830638"/>
          <p14:tracePt t="33925" x="5545138" y="3830638"/>
          <p14:tracePt t="33934" x="5562600" y="3840163"/>
          <p14:tracePt t="33951" x="5608638" y="3848100"/>
          <p14:tracePt t="33968" x="5616575" y="3867150"/>
          <p14:tracePt t="33984" x="5643563" y="3884613"/>
          <p14:tracePt t="34017" x="5670550" y="3894138"/>
          <p14:tracePt t="34034" x="5705475" y="3911600"/>
          <p14:tracePt t="34051" x="5751513" y="3919538"/>
          <p14:tracePt t="34068" x="5813425" y="3929063"/>
          <p14:tracePt t="34085" x="5840413" y="3938588"/>
          <p14:tracePt t="34102" x="5875338" y="3938588"/>
          <p14:tracePt t="34118" x="5894388" y="3938588"/>
          <p14:tracePt t="34134" x="5911850" y="3956050"/>
          <p14:tracePt t="34151" x="5946775" y="3956050"/>
          <p14:tracePt t="34168" x="5956300" y="3965575"/>
          <p14:tracePt t="34185" x="6000750" y="3973513"/>
          <p14:tracePt t="34201" x="6010275" y="3973513"/>
          <p14:tracePt t="34218" x="6037263" y="3990975"/>
          <p14:tracePt t="34234" x="6054725" y="4010025"/>
          <p14:tracePt t="34251" x="6116638" y="4054475"/>
          <p14:tracePt t="34268" x="6143625" y="4081463"/>
          <p14:tracePt t="34284" x="6170613" y="4108450"/>
          <p14:tracePt t="34302" x="6188075" y="4133850"/>
          <p14:tracePt t="34335" x="6197600" y="4170363"/>
          <p14:tracePt t="34367" x="6197600" y="4179888"/>
          <p14:tracePt t="34385" x="6215063" y="4197350"/>
          <p14:tracePt t="34417" x="6215063" y="4214813"/>
          <p14:tracePt t="34501" x="6215063" y="4224338"/>
          <p14:tracePt t="34509" x="6232525" y="4232275"/>
          <p14:tracePt t="34742" x="6242050" y="4232275"/>
          <p14:tracePt t="34773" x="6259513" y="4232275"/>
          <p14:tracePt t="34781" x="6269038" y="4232275"/>
          <p14:tracePt t="34789" x="6296025" y="4232275"/>
          <p14:tracePt t="34801" x="6330950" y="4224338"/>
          <p14:tracePt t="34818" x="6384925" y="4224338"/>
          <p14:tracePt t="34835" x="6465888" y="4214813"/>
          <p14:tracePt t="34851" x="6545263" y="4197350"/>
          <p14:tracePt t="34868" x="6634163" y="4197350"/>
          <p14:tracePt t="34885" x="6724650" y="4197350"/>
          <p14:tracePt t="34901" x="6831013" y="4187825"/>
          <p14:tracePt t="34918" x="6911975" y="4160838"/>
          <p14:tracePt t="34934" x="6973888" y="4133850"/>
          <p14:tracePt t="34951" x="7027863" y="4081463"/>
          <p14:tracePt t="34968" x="7081838" y="4027488"/>
          <p14:tracePt t="34984" x="7143750" y="3965575"/>
          <p14:tracePt t="35001" x="7197725" y="3894138"/>
          <p14:tracePt t="35018" x="7251700" y="3848100"/>
          <p14:tracePt t="35034" x="7269163" y="3813175"/>
          <p14:tracePt t="35051" x="7296150" y="3776663"/>
          <p14:tracePt t="35068" x="7313613" y="3697288"/>
          <p14:tracePt t="35085" x="7323138" y="3643313"/>
          <p14:tracePt t="35102" x="7331075" y="3598863"/>
          <p14:tracePt t="35118" x="7358063" y="3554413"/>
          <p14:tracePt t="35135" x="7358063" y="3517900"/>
          <p14:tracePt t="35151" x="7358063" y="3473450"/>
          <p14:tracePt t="35167" x="7358063" y="3438525"/>
          <p14:tracePt t="35184" x="7358063" y="3419475"/>
          <p14:tracePt t="35201" x="7358063" y="3411538"/>
          <p14:tracePt t="35218" x="7348538" y="3375025"/>
          <p14:tracePt t="35234" x="7340600" y="3357563"/>
          <p14:tracePt t="35251" x="7304088" y="3322638"/>
          <p14:tracePt t="35268" x="7277100" y="3276600"/>
          <p14:tracePt t="35284" x="7242175" y="3241675"/>
          <p14:tracePt t="35302" x="7188200" y="3197225"/>
          <p14:tracePt t="35318" x="7143750" y="3179763"/>
          <p14:tracePt t="35335" x="7099300" y="3179763"/>
          <p14:tracePt t="35351" x="7018338" y="3179763"/>
          <p14:tracePt t="35368" x="6929438" y="3179763"/>
          <p14:tracePt t="35384" x="6823075" y="3179763"/>
          <p14:tracePt t="35401" x="6653213" y="3224213"/>
          <p14:tracePt t="35418" x="6518275" y="3251200"/>
          <p14:tracePt t="35434" x="6429375" y="3295650"/>
          <p14:tracePt t="35451" x="6384925" y="3303588"/>
          <p14:tracePt t="35468" x="6340475" y="3313113"/>
          <p14:tracePt t="35485" x="6276975" y="3367088"/>
          <p14:tracePt t="35502" x="6232525" y="3411538"/>
          <p14:tracePt t="35518" x="6215063" y="3429000"/>
          <p14:tracePt t="35534" x="6161088" y="3465513"/>
          <p14:tracePt t="35551" x="6143625" y="3482975"/>
          <p14:tracePt t="35568" x="6099175" y="3517900"/>
          <p14:tracePt t="35584" x="6037263" y="3544888"/>
          <p14:tracePt t="35601" x="6027738" y="3562350"/>
          <p14:tracePt t="35618" x="6018213" y="3571875"/>
          <p14:tracePt t="35634" x="5983288" y="3598863"/>
          <p14:tracePt t="35651" x="5983288" y="3616325"/>
          <p14:tracePt t="35653" x="5973763" y="3633788"/>
          <p14:tracePt t="35668" x="5973763" y="3679825"/>
          <p14:tracePt t="35684" x="5929313" y="3751263"/>
          <p14:tracePt t="35702" x="5911850" y="3813175"/>
          <p14:tracePt t="35718" x="5911850" y="3867150"/>
          <p14:tracePt t="35734" x="5902325" y="3911600"/>
          <p14:tracePt t="35751" x="5902325" y="3990975"/>
          <p14:tracePt t="35768" x="5902325" y="4081463"/>
          <p14:tracePt t="35784" x="5902325" y="4170363"/>
          <p14:tracePt t="35801" x="5902325" y="4232275"/>
          <p14:tracePt t="35818" x="5902325" y="4241800"/>
          <p14:tracePt t="35834" x="5902325" y="4276725"/>
          <p14:tracePt t="35851" x="5902325" y="4286250"/>
          <p14:tracePt t="35868" x="5902325" y="4330700"/>
          <p14:tracePt t="35885" x="5956300" y="4402138"/>
          <p14:tracePt t="35902" x="5991225" y="4438650"/>
          <p14:tracePt t="35918" x="6010275" y="4456113"/>
          <p14:tracePt t="35934" x="6018213" y="4465638"/>
          <p14:tracePt t="35967" x="6027738" y="4473575"/>
          <p14:tracePt t="35989" x="6054725" y="4500563"/>
          <p14:tracePt t="36001" x="6062663" y="4510088"/>
          <p14:tracePt t="36018" x="6126163" y="4537075"/>
          <p14:tracePt t="36034" x="6170613" y="4545013"/>
          <p14:tracePt t="36051" x="6259513" y="4572000"/>
          <p14:tracePt t="36068" x="6323013" y="4581525"/>
          <p14:tracePt t="36085" x="6411913" y="4608513"/>
          <p14:tracePt t="36101" x="6473825" y="4608513"/>
          <p14:tracePt t="36118" x="6589713" y="4643438"/>
          <p14:tracePt t="36134" x="6680200" y="4652963"/>
          <p14:tracePt t="36151" x="6759575" y="4652963"/>
          <p14:tracePt t="36168" x="6867525" y="4679950"/>
          <p14:tracePt t="36184" x="6902450" y="4705350"/>
          <p14:tracePt t="36201" x="6929438" y="4714875"/>
          <p14:tracePt t="36218" x="6946900" y="4714875"/>
          <p14:tracePt t="36234" x="6973888" y="4714875"/>
          <p14:tracePt t="36251" x="6991350" y="4714875"/>
          <p14:tracePt t="36285" x="7018338" y="4714875"/>
          <p14:tracePt t="36302" x="7037388" y="4714875"/>
          <p14:tracePt t="36318" x="7099300" y="4714875"/>
          <p14:tracePt t="36334" x="7143750" y="4714875"/>
          <p14:tracePt t="36351" x="7161213" y="4705350"/>
          <p14:tracePt t="36367" x="7188200" y="4687888"/>
          <p14:tracePt t="36384" x="7205663" y="4679950"/>
          <p14:tracePt t="36401" x="7251700" y="4643438"/>
          <p14:tracePt t="36418" x="7323138" y="4581525"/>
          <p14:tracePt t="36434" x="7358063" y="4527550"/>
          <p14:tracePt t="36451" x="7419975" y="4465638"/>
          <p14:tracePt t="36468" x="7473950" y="4394200"/>
          <p14:tracePt t="36485" x="7518400" y="4330700"/>
          <p14:tracePt t="36501" x="7545388" y="4276725"/>
          <p14:tracePt t="36518" x="7608888" y="4205288"/>
          <p14:tracePt t="36534" x="7653338" y="4125913"/>
          <p14:tracePt t="36551" x="7680325" y="4027488"/>
          <p14:tracePt t="36568" x="7680325" y="3956050"/>
          <p14:tracePt t="36584" x="7705725" y="3857625"/>
          <p14:tracePt t="36601" x="7705725" y="3768725"/>
          <p14:tracePt t="36618" x="7705725" y="3687763"/>
          <p14:tracePt t="36634" x="7705725" y="3598863"/>
          <p14:tracePt t="36651" x="7697788" y="3500438"/>
          <p14:tracePt t="36667" x="7670800" y="3429000"/>
          <p14:tracePt t="36670" x="7634288" y="3367088"/>
          <p14:tracePt t="36685" x="7545388" y="3259138"/>
          <p14:tracePt t="36702" x="7473950" y="3197225"/>
          <p14:tracePt t="36718" x="7412038" y="3133725"/>
          <p14:tracePt t="36734" x="7348538" y="3071813"/>
          <p14:tracePt t="36751" x="7286625" y="3027363"/>
          <p14:tracePt t="36767" x="7215188" y="2990850"/>
          <p14:tracePt t="36784" x="7108825" y="2946400"/>
          <p14:tracePt t="36801" x="7027863" y="2928938"/>
          <p14:tracePt t="36818" x="6919913" y="2919413"/>
          <p14:tracePt t="36834" x="6823075" y="2919413"/>
          <p14:tracePt t="36851" x="6715125" y="2919413"/>
          <p14:tracePt t="36867" x="6626225" y="2919413"/>
          <p14:tracePt t="36885" x="6491288" y="2946400"/>
          <p14:tracePt t="36901" x="6348413" y="3027363"/>
          <p14:tracePt t="36918" x="6161088" y="3125788"/>
          <p14:tracePt t="36934" x="5973763" y="3268663"/>
          <p14:tracePt t="36951" x="5795963" y="3446463"/>
          <p14:tracePt t="36967" x="5715000" y="3527425"/>
          <p14:tracePt t="36984" x="5608638" y="3697288"/>
          <p14:tracePt t="37001" x="5572125" y="3786188"/>
          <p14:tracePt t="37017" x="5518150" y="3894138"/>
          <p14:tracePt t="37034" x="5518150" y="4017963"/>
          <p14:tracePt t="37051" x="5518150" y="4143375"/>
          <p14:tracePt t="37067" x="5527675" y="4268788"/>
          <p14:tracePt t="37085" x="5537200" y="4473575"/>
          <p14:tracePt t="37102" x="5554663" y="4581525"/>
          <p14:tracePt t="37117" x="5554663" y="4616450"/>
          <p14:tracePt t="37134" x="5554663" y="4633913"/>
          <p14:tracePt t="37151" x="5554663" y="4643438"/>
          <p14:tracePt t="37167" x="5554663" y="4670425"/>
          <p14:tracePt t="37184" x="5562600" y="4697413"/>
          <p14:tracePt t="37201" x="5572125" y="4705350"/>
          <p14:tracePt t="37217" x="5581650" y="4724400"/>
          <p14:tracePt t="37235" x="5599113" y="4732338"/>
          <p14:tracePt t="37477" x="5599113" y="4714875"/>
          <p14:tracePt t="37485" x="5581650" y="4687888"/>
          <p14:tracePt t="37493" x="5572125" y="4679950"/>
          <p14:tracePt t="37502" x="5554663" y="4670425"/>
          <p14:tracePt t="37518" x="5537200" y="4643438"/>
          <p14:tracePt t="37534" x="5456238" y="4572000"/>
          <p14:tracePt t="37551" x="5357813" y="4518025"/>
          <p14:tracePt t="37567" x="5187950" y="4411663"/>
          <p14:tracePt t="37584" x="5000625" y="4313238"/>
          <p14:tracePt t="37601" x="4875213" y="4241800"/>
          <p14:tracePt t="37617" x="4776788" y="4152900"/>
          <p14:tracePt t="37634" x="4714875" y="4071938"/>
          <p14:tracePt t="37651" x="4670425" y="4017963"/>
          <p14:tracePt t="37667" x="4660900" y="3956050"/>
          <p14:tracePt t="37669" x="4660900" y="3938588"/>
          <p14:tracePt t="37685" x="4643438" y="3857625"/>
          <p14:tracePt t="37702" x="4616450" y="3776663"/>
          <p14:tracePt t="37718" x="4589463" y="3687763"/>
          <p14:tracePt t="37734" x="4581525" y="3625850"/>
          <p14:tracePt t="37751" x="4545013" y="3589338"/>
          <p14:tracePt t="37767" x="4537075" y="3562350"/>
          <p14:tracePt t="37784" x="4510088" y="3527425"/>
          <p14:tracePt t="37801" x="4500563" y="3517900"/>
          <p14:tracePt t="37817" x="4491038" y="3490913"/>
          <p14:tracePt t="37877" x="4491038" y="3482975"/>
          <p14:tracePt t="37949" x="4483100" y="3473450"/>
          <p14:tracePt t="38293" x="4465638" y="3473450"/>
          <p14:tracePt t="38301" x="4465638" y="3482975"/>
          <p14:tracePt t="38317" x="4465638" y="3490913"/>
          <p14:tracePt t="38324" x="4465638" y="3517900"/>
          <p14:tracePt t="38334" x="4465638" y="3536950"/>
          <p14:tracePt t="38351" x="4465638" y="3571875"/>
          <p14:tracePt t="38367" x="4446588" y="3616325"/>
          <p14:tracePt t="38384" x="4446588" y="3652838"/>
          <p14:tracePt t="38401" x="4429125" y="3697288"/>
          <p14:tracePt t="38417" x="4419600" y="3741738"/>
          <p14:tracePt t="38434" x="4402138" y="3840163"/>
          <p14:tracePt t="38451" x="4384675" y="3902075"/>
          <p14:tracePt t="38467" x="4367213" y="3938588"/>
          <p14:tracePt t="38484" x="4357688" y="3990975"/>
          <p14:tracePt t="38502" x="4357688" y="4062413"/>
          <p14:tracePt t="38518" x="4357688" y="4108450"/>
          <p14:tracePt t="38534" x="4348163" y="4152900"/>
          <p14:tracePt t="38551" x="4348163" y="4170363"/>
          <p14:tracePt t="38567" x="4348163" y="4187825"/>
          <p14:tracePt t="38584" x="4348163" y="4205288"/>
          <p14:tracePt t="38601" x="4322763" y="4268788"/>
          <p14:tracePt t="38617" x="4313238" y="4313238"/>
          <p14:tracePt t="38634" x="4313238" y="4375150"/>
          <p14:tracePt t="38651" x="4313238" y="4419600"/>
          <p14:tracePt t="38667" x="4313238" y="4429125"/>
          <p14:tracePt t="38684" x="4313238" y="4438650"/>
          <p14:tracePt t="38701" x="4313238" y="4473575"/>
          <p14:tracePt t="38718" x="4313238" y="4491038"/>
          <p14:tracePt t="38734" x="4313238" y="4518025"/>
          <p14:tracePt t="38751" x="4313238" y="4545013"/>
          <p14:tracePt t="38767" x="4313238" y="4554538"/>
          <p14:tracePt t="38784" x="4313238" y="4581525"/>
          <p14:tracePt t="38817" x="4313238" y="4598988"/>
          <p14:tracePt t="38941" x="4313238" y="4589463"/>
          <p14:tracePt t="38949" x="4313238" y="4581525"/>
          <p14:tracePt t="38957" x="4313238" y="4572000"/>
          <p14:tracePt t="38968" x="4313238" y="4537075"/>
          <p14:tracePt t="38984" x="4313238" y="4473575"/>
          <p14:tracePt t="39001" x="4313238" y="4402138"/>
          <p14:tracePt t="39017" x="4313238" y="4295775"/>
          <p14:tracePt t="39034" x="4313238" y="4214813"/>
          <p14:tracePt t="39051" x="4313238" y="4089400"/>
          <p14:tracePt t="39067" x="4313238" y="3983038"/>
          <p14:tracePt t="39085" x="4313238" y="3822700"/>
          <p14:tracePt t="39101" x="4313238" y="3714750"/>
          <p14:tracePt t="39118" x="4313238" y="3608388"/>
          <p14:tracePt t="39134" x="4295775" y="3517900"/>
          <p14:tracePt t="39151" x="4295775" y="3455988"/>
          <p14:tracePt t="39167" x="4286250" y="3429000"/>
          <p14:tracePt t="39485" x="4286250" y="3455988"/>
          <p14:tracePt t="39493" x="4286250" y="3465513"/>
          <p14:tracePt t="39509" x="4286250" y="3473450"/>
          <p14:tracePt t="39519" x="4286250" y="3482975"/>
          <p14:tracePt t="39534" x="4286250" y="3517900"/>
          <p14:tracePt t="39551" x="4286250" y="3562350"/>
          <p14:tracePt t="39567" x="4286250" y="3581400"/>
          <p14:tracePt t="39584" x="4286250" y="3608388"/>
          <p14:tracePt t="39601" x="4286250" y="3625850"/>
          <p14:tracePt t="39617" x="4286250" y="3633788"/>
          <p14:tracePt t="39634" x="4286250" y="3660775"/>
          <p14:tracePt t="39651" x="4286250" y="3687763"/>
          <p14:tracePt t="39667" x="4286250" y="3697288"/>
          <p14:tracePt t="39669" x="4286250" y="3714750"/>
          <p14:tracePt t="39685" x="4286250" y="3751263"/>
          <p14:tracePt t="39701" x="4286250" y="3803650"/>
          <p14:tracePt t="39718" x="4286250" y="3848100"/>
          <p14:tracePt t="39734" x="4286250" y="3911600"/>
          <p14:tracePt t="39751" x="4286250" y="3973513"/>
          <p14:tracePt t="39767" x="4286250" y="4017963"/>
          <p14:tracePt t="39784" x="4286250" y="4044950"/>
          <p14:tracePt t="39801" x="4286250" y="4089400"/>
          <p14:tracePt t="39817" x="4286250" y="4098925"/>
          <p14:tracePt t="39834" x="4268788" y="4143375"/>
          <p14:tracePt t="39851" x="4259263" y="4152900"/>
          <p14:tracePt t="39867" x="4259263" y="4197350"/>
          <p14:tracePt t="39885" x="4251325" y="4295775"/>
          <p14:tracePt t="39901" x="4232275" y="4330700"/>
          <p14:tracePt t="39918" x="4232275" y="4375150"/>
          <p14:tracePt t="39934" x="4232275" y="4419600"/>
          <p14:tracePt t="39951" x="4232275" y="4429125"/>
          <p14:tracePt t="39967" x="4224338" y="4473575"/>
          <p14:tracePt t="40001" x="4224338" y="4483100"/>
          <p14:tracePt t="40017" x="4224338" y="4491038"/>
          <p14:tracePt t="40181" x="4224338" y="4456113"/>
          <p14:tracePt t="40189" x="4224338" y="4419600"/>
          <p14:tracePt t="40201" x="4224338" y="4367213"/>
          <p14:tracePt t="40218" x="4224338" y="4259263"/>
          <p14:tracePt t="40235" x="4232275" y="4133850"/>
          <p14:tracePt t="40251" x="4241800" y="3956050"/>
          <p14:tracePt t="40267" x="4259263" y="3848100"/>
          <p14:tracePt t="40285" x="4286250" y="3732213"/>
          <p14:tracePt t="40301" x="4295775" y="3652838"/>
          <p14:tracePt t="40318" x="4295775" y="3589338"/>
          <p14:tracePt t="40334" x="4330700" y="3509963"/>
          <p14:tracePt t="40367" x="4330700" y="3500438"/>
          <p14:tracePt t="40429" x="4330700" y="3482975"/>
          <p14:tracePt t="40437" x="4340225" y="3473450"/>
          <p14:tracePt t="40445" x="4340225" y="3465513"/>
          <p14:tracePt t="40452" x="4348163" y="3455988"/>
          <p14:tracePt t="40468" x="4357688" y="3419475"/>
          <p14:tracePt t="40485" x="4384675" y="3357563"/>
          <p14:tracePt t="40501" x="4394200" y="3348038"/>
          <p14:tracePt t="40637" x="4394200" y="3367088"/>
          <p14:tracePt t="40653" x="4394200" y="3375025"/>
          <p14:tracePt t="40677" x="4394200" y="3394075"/>
          <p14:tracePt t="40693" x="4394200" y="3402013"/>
          <p14:tracePt t="40701" x="4394200" y="3411538"/>
          <p14:tracePt t="40709" x="4394200" y="3419475"/>
          <p14:tracePt t="40725" x="4394200" y="3446463"/>
          <p14:tracePt t="40741" x="4394200" y="3455988"/>
          <p14:tracePt t="40750" x="4394200" y="3465513"/>
          <p14:tracePt t="40767" x="4394200" y="3500438"/>
          <p14:tracePt t="40784" x="4394200" y="3517900"/>
          <p14:tracePt t="40801" x="4394200" y="3562350"/>
          <p14:tracePt t="40817" x="4394200" y="3616325"/>
          <p14:tracePt t="40834" x="4394200" y="3679825"/>
          <p14:tracePt t="40851" x="4394200" y="3759200"/>
          <p14:tracePt t="40867" x="4394200" y="3867150"/>
          <p14:tracePt t="40885" x="4384675" y="4027488"/>
          <p14:tracePt t="40901" x="4375150" y="4133850"/>
          <p14:tracePt t="40918" x="4367213" y="4197350"/>
          <p14:tracePt t="40934" x="4322763" y="4276725"/>
          <p14:tracePt t="40951" x="4303713" y="4357688"/>
          <p14:tracePt t="40968" x="4295775" y="4419600"/>
          <p14:tracePt t="40984" x="4276725" y="4483100"/>
          <p14:tracePt t="41001" x="4268788" y="4545013"/>
          <p14:tracePt t="41017" x="4259263" y="4554538"/>
          <p14:tracePt t="41034" x="4259263" y="4589463"/>
          <p14:tracePt t="41051" x="4251325" y="4598988"/>
          <p14:tracePt t="41309" x="4251325" y="4581525"/>
          <p14:tracePt t="41317" x="4251325" y="4572000"/>
          <p14:tracePt t="41325" x="4251325" y="4554538"/>
          <p14:tracePt t="41334" x="4251325" y="4545013"/>
          <p14:tracePt t="41350" x="4251325" y="4518025"/>
          <p14:tracePt t="41367" x="4251325" y="4491038"/>
          <p14:tracePt t="41384" x="4251325" y="4483100"/>
          <p14:tracePt t="41401" x="4251325" y="4473575"/>
          <p14:tracePt t="41417" x="4251325" y="4446588"/>
          <p14:tracePt t="41435" x="4251325" y="4438650"/>
          <p14:tracePt t="41451" x="4251325" y="4429125"/>
          <p14:tracePt t="41892" x="4259263" y="4419600"/>
          <p14:tracePt t="41917" x="4295775" y="4419600"/>
          <p14:tracePt t="41925" x="4303713" y="4419600"/>
          <p14:tracePt t="41934" x="4313238" y="4419600"/>
          <p14:tracePt t="41951" x="4357688" y="4419600"/>
          <p14:tracePt t="41968" x="4419600" y="4419600"/>
          <p14:tracePt t="41984" x="4554538" y="4419600"/>
          <p14:tracePt t="42001" x="4813300" y="4419600"/>
          <p14:tracePt t="42017" x="5241925" y="4419600"/>
          <p14:tracePt t="42034" x="5803900" y="4446588"/>
          <p14:tracePt t="42051" x="6688138" y="4589463"/>
          <p14:tracePt t="42067" x="7518400" y="4714875"/>
          <p14:tracePt t="42085" x="8439150" y="4732338"/>
          <p14:tracePt t="42101" x="8697913" y="4732338"/>
          <p14:tracePt t="42118" x="8777288" y="4732338"/>
          <p14:tracePt t="42134" x="8804275" y="4732338"/>
          <p14:tracePt t="42151" x="8831263" y="4724400"/>
          <p14:tracePt t="42167" x="8840788" y="4714875"/>
          <p14:tracePt t="42184" x="8848725" y="4687888"/>
          <p14:tracePt t="42200" x="8848725" y="4679950"/>
          <p14:tracePt t="42229" x="8848725" y="4670425"/>
          <p14:tracePt t="42252" x="8848725" y="4660900"/>
          <p14:tracePt t="42261" x="8848725" y="4633913"/>
          <p14:tracePt t="42269" x="8848725" y="4625975"/>
          <p14:tracePt t="42284" x="8848725" y="4616450"/>
          <p14:tracePt t="42301" x="8742363" y="4537075"/>
          <p14:tracePt t="42318" x="8599488" y="4473575"/>
          <p14:tracePt t="42334" x="8447088" y="4446588"/>
          <p14:tracePt t="42351" x="8269288" y="4394200"/>
          <p14:tracePt t="42367" x="8089900" y="4367213"/>
          <p14:tracePt t="42384" x="7867650" y="4313238"/>
          <p14:tracePt t="42401" x="7653338" y="4241800"/>
          <p14:tracePt t="42417" x="7429500" y="4187825"/>
          <p14:tracePt t="42434" x="7251700" y="4125913"/>
          <p14:tracePt t="42450" x="7089775" y="4071938"/>
          <p14:tracePt t="42467" x="6991350" y="4062413"/>
          <p14:tracePt t="42484" x="6946900" y="4054475"/>
          <p14:tracePt t="42502" x="6929438" y="4054475"/>
          <p14:tracePt t="42534" x="6919913" y="4054475"/>
          <p14:tracePt t="42549" x="6902450" y="4054475"/>
          <p14:tracePt t="42557" x="6894513" y="4054475"/>
          <p14:tracePt t="42567" x="6858000" y="4054475"/>
          <p14:tracePt t="42584" x="6759575" y="4071938"/>
          <p14:tracePt t="42601" x="6653213" y="4071938"/>
          <p14:tracePt t="42617" x="6527800" y="4071938"/>
          <p14:tracePt t="42634" x="6438900" y="4071938"/>
          <p14:tracePt t="42651" x="6394450" y="4071938"/>
          <p14:tracePt t="42667" x="6384925" y="4071938"/>
          <p14:tracePt t="42829" x="6375400" y="4071938"/>
          <p14:tracePt t="42837" x="6367463" y="4071938"/>
          <p14:tracePt t="42845" x="6330950" y="4071938"/>
          <p14:tracePt t="42853" x="6276975" y="4071938"/>
          <p14:tracePt t="42867" x="6259513" y="4071938"/>
          <p14:tracePt t="42885" x="6143625" y="4071938"/>
          <p14:tracePt t="42900" x="6134100" y="4071938"/>
          <p14:tracePt t="43125" x="6143625" y="4071938"/>
          <p14:tracePt t="43134" x="6153150" y="4071938"/>
          <p14:tracePt t="43141" x="6180138" y="4071938"/>
          <p14:tracePt t="43151" x="6188075" y="4071938"/>
          <p14:tracePt t="43167" x="6205538" y="4054475"/>
          <p14:tracePt t="43184" x="6232525" y="4054475"/>
          <p14:tracePt t="43349" x="6242050" y="4054475"/>
          <p14:tracePt t="43357" x="6251575" y="4062413"/>
          <p14:tracePt t="43381" x="6251575" y="4071938"/>
          <p14:tracePt t="43421" x="6259513" y="4081463"/>
          <p14:tracePt t="43445" x="6286500" y="4081463"/>
          <p14:tracePt t="43453" x="6296025" y="4081463"/>
          <p14:tracePt t="43461" x="6303963" y="4081463"/>
          <p14:tracePt t="43469" x="6340475" y="4081463"/>
          <p14:tracePt t="43484" x="6348413" y="4081463"/>
          <p14:tracePt t="43501" x="6402388" y="4089400"/>
          <p14:tracePt t="43518" x="6465888" y="4098925"/>
          <p14:tracePt t="43534" x="6491288" y="4098925"/>
          <p14:tracePt t="43551" x="6510338" y="4098925"/>
          <p14:tracePt t="43589" x="6537325" y="4098925"/>
          <p14:tracePt t="43601" x="6545263" y="4098925"/>
          <p14:tracePt t="43617" x="6589713" y="4125913"/>
          <p14:tracePt t="43634" x="6661150" y="4133850"/>
          <p14:tracePt t="43651" x="6751638" y="4133850"/>
          <p14:tracePt t="43667" x="6848475" y="4152900"/>
          <p14:tracePt t="43685" x="7134225" y="4170363"/>
          <p14:tracePt t="43701" x="7331075" y="4170363"/>
          <p14:tracePt t="43718" x="7483475" y="4170363"/>
          <p14:tracePt t="43734" x="7608888" y="4170363"/>
          <p14:tracePt t="43750" x="7653338" y="4170363"/>
          <p14:tracePt t="43767" x="7670800" y="4170363"/>
          <p14:tracePt t="43784" x="7680325" y="4170363"/>
          <p14:tracePt t="43869" x="7697788" y="4170363"/>
          <p14:tracePt t="43885" x="7715250" y="4170363"/>
          <p14:tracePt t="43909" x="7724775" y="4170363"/>
          <p14:tracePt t="43964" x="7732713" y="4170363"/>
          <p14:tracePt t="44021" x="7724775" y="4170363"/>
          <p14:tracePt t="44029" x="7670800" y="4170363"/>
          <p14:tracePt t="44037" x="7653338" y="4170363"/>
          <p14:tracePt t="44051" x="7599363" y="4170363"/>
          <p14:tracePt t="44067" x="7473950" y="4170363"/>
          <p14:tracePt t="44085" x="7108825" y="4170363"/>
          <p14:tracePt t="44102" x="6911975" y="4125913"/>
          <p14:tracePt t="44117" x="6732588" y="4108450"/>
          <p14:tracePt t="44134" x="6643688" y="4089400"/>
          <p14:tracePt t="44150" x="6599238" y="4089400"/>
          <p14:tracePt t="44189" x="6589713" y="4089400"/>
          <p14:tracePt t="44200" x="6572250" y="4089400"/>
          <p14:tracePt t="44217" x="6545263" y="4089400"/>
          <p14:tracePt t="44234" x="6527800" y="4089400"/>
          <p14:tracePt t="44251" x="6491288" y="4089400"/>
          <p14:tracePt t="44268" x="6429375" y="4089400"/>
          <p14:tracePt t="44285" x="6303963" y="4089400"/>
          <p14:tracePt t="44301" x="6269038" y="4089400"/>
          <p14:tracePt t="44317" x="6251575" y="4089400"/>
          <p14:tracePt t="44469" x="6269038" y="4089400"/>
          <p14:tracePt t="44477" x="6276975" y="4089400"/>
          <p14:tracePt t="44485" x="6286500" y="4089400"/>
          <p14:tracePt t="44501" x="6323013" y="4089400"/>
          <p14:tracePt t="44518" x="6340475" y="4089400"/>
          <p14:tracePt t="44534" x="6375400" y="4089400"/>
          <p14:tracePt t="44550" x="6384925" y="4089400"/>
          <p14:tracePt t="44567" x="6402388" y="4089400"/>
          <p14:tracePt t="45077" x="6429375" y="4089400"/>
          <p14:tracePt t="45221" x="6438900" y="4089400"/>
          <p14:tracePt t="45277" x="6446838" y="4089400"/>
          <p14:tracePt t="45301" x="6456363" y="4089400"/>
          <p14:tracePt t="45317" x="6473825" y="4089400"/>
          <p14:tracePt t="45341" x="6491288" y="4089400"/>
          <p14:tracePt t="45397" x="6510338" y="4089400"/>
          <p14:tracePt t="45413" x="6537325" y="4089400"/>
          <p14:tracePt t="45421" x="6545263" y="4089400"/>
          <p14:tracePt t="45434" x="6554788" y="4089400"/>
          <p14:tracePt t="45450" x="6562725" y="4089400"/>
          <p14:tracePt t="45467" x="6581775" y="4089400"/>
          <p14:tracePt t="45645" x="6599238" y="4089400"/>
          <p14:tracePt t="45725" x="6608763" y="4089400"/>
          <p14:tracePt t="45741" x="6643688" y="4089400"/>
          <p14:tracePt t="45765" x="6653213" y="4089400"/>
          <p14:tracePt t="45773" x="6670675" y="4089400"/>
          <p14:tracePt t="45784" x="6697663" y="4089400"/>
          <p14:tracePt t="45800" x="6742113" y="4054475"/>
          <p14:tracePt t="45817" x="6804025" y="4027488"/>
          <p14:tracePt t="45834" x="6875463" y="4010025"/>
          <p14:tracePt t="45850" x="6919913" y="3973513"/>
          <p14:tracePt t="45867" x="6983413" y="3919538"/>
          <p14:tracePt t="45885" x="7089775" y="3840163"/>
          <p14:tracePt t="45901" x="7126288" y="3803650"/>
          <p14:tracePt t="45917" x="7153275" y="3786188"/>
          <p14:tracePt t="45934" x="7161213" y="3751263"/>
          <p14:tracePt t="45950" x="7161213" y="3741738"/>
          <p14:tracePt t="45967" x="7161213" y="3697288"/>
          <p14:tracePt t="45984" x="7161213" y="3660775"/>
          <p14:tracePt t="46000" x="7161213" y="3643313"/>
          <p14:tracePt t="46017" x="7161213" y="3608388"/>
          <p14:tracePt t="46034" x="7161213" y="3589338"/>
          <p14:tracePt t="46050" x="7161213" y="3554413"/>
          <p14:tracePt t="46067" x="7161213" y="3509963"/>
          <p14:tracePt t="46084" x="7143750" y="3473450"/>
          <p14:tracePt t="46100" x="7134225" y="3455988"/>
          <p14:tracePt t="46118" x="7126288" y="3419475"/>
          <p14:tracePt t="46134" x="7099300" y="3375025"/>
          <p14:tracePt t="46150" x="7089775" y="3340100"/>
          <p14:tracePt t="46167" x="7054850" y="3286125"/>
          <p14:tracePt t="46184" x="7037388" y="3268663"/>
          <p14:tracePt t="46200" x="7027863" y="3259138"/>
          <p14:tracePt t="46237" x="7010400" y="3251200"/>
          <p14:tracePt t="46245" x="7000875" y="3251200"/>
          <p14:tracePt t="46253" x="6991350" y="3251200"/>
          <p14:tracePt t="46267" x="6983413" y="3241675"/>
          <p14:tracePt t="46284" x="6946900" y="3241675"/>
          <p14:tracePt t="46301" x="6929438" y="3241675"/>
          <p14:tracePt t="46317" x="6902450" y="3241675"/>
          <p14:tracePt t="46334" x="6867525" y="3241675"/>
          <p14:tracePt t="46350" x="6831013" y="3241675"/>
          <p14:tracePt t="46367" x="6813550" y="3241675"/>
          <p14:tracePt t="46384" x="6786563" y="3241675"/>
          <p14:tracePt t="46400" x="6759575" y="3251200"/>
          <p14:tracePt t="46417" x="6732588" y="3268663"/>
          <p14:tracePt t="46434" x="6705600" y="3303588"/>
          <p14:tracePt t="46450" x="6680200" y="3340100"/>
          <p14:tracePt t="46467" x="6661150" y="3357563"/>
          <p14:tracePt t="46484" x="6661150" y="3367088"/>
          <p14:tracePt t="46501" x="6661150" y="3411538"/>
          <p14:tracePt t="46518" x="6653213" y="3429000"/>
          <p14:tracePt t="46534" x="6653213" y="3446463"/>
          <p14:tracePt t="46550" x="6653213" y="3465513"/>
          <p14:tracePt t="46567" x="6653213" y="3473450"/>
          <p14:tracePt t="46584" x="6653213" y="3500438"/>
          <p14:tracePt t="46600" x="6653213" y="3509963"/>
          <p14:tracePt t="46617" x="6670675" y="3544888"/>
          <p14:tracePt t="46634" x="6670675" y="3554413"/>
          <p14:tracePt t="46650" x="6697663" y="3581400"/>
          <p14:tracePt t="46667" x="6705600" y="3589338"/>
          <p14:tracePt t="46684" x="6732588" y="3608388"/>
          <p14:tracePt t="46700" x="6751638" y="3625850"/>
          <p14:tracePt t="46718" x="6786563" y="3660775"/>
          <p14:tracePt t="46734" x="6796088" y="3670300"/>
          <p14:tracePt t="46750" x="6804025" y="3679825"/>
          <p14:tracePt t="46767" x="6813550" y="3679825"/>
          <p14:tracePt t="46800" x="6823075" y="3679825"/>
          <p14:tracePt t="46817" x="6858000" y="3714750"/>
          <p14:tracePt t="46834" x="6867525" y="3724275"/>
          <p14:tracePt t="46850" x="6894513" y="3732213"/>
          <p14:tracePt t="46867" x="6911975" y="3741738"/>
          <p14:tracePt t="46884" x="6919913" y="3741738"/>
          <p14:tracePt t="46901" x="6938963" y="3741738"/>
          <p14:tracePt t="46918" x="6973888" y="3741738"/>
          <p14:tracePt t="46934" x="6991350" y="3741738"/>
          <p14:tracePt t="46950" x="7037388" y="3741738"/>
          <p14:tracePt t="46967" x="7054850" y="3741738"/>
          <p14:tracePt t="46984" x="7081838" y="3741738"/>
          <p14:tracePt t="47017" x="7089775" y="3741738"/>
          <p14:tracePt t="47034" x="7099300" y="3741738"/>
          <p14:tracePt t="47050" x="7116763" y="3741738"/>
          <p14:tracePt t="47067" x="7153275" y="3732213"/>
          <p14:tracePt t="47084" x="7161213" y="3724275"/>
          <p14:tracePt t="47100" x="7170738" y="3714750"/>
          <p14:tracePt t="47117" x="7180263" y="3714750"/>
          <p14:tracePt t="47134" x="7188200" y="3705225"/>
          <p14:tracePt t="47151" x="7205663" y="3697288"/>
          <p14:tracePt t="47167" x="7205663" y="3687763"/>
          <p14:tracePt t="47184" x="7215188" y="3670300"/>
          <p14:tracePt t="47205" x="7215188" y="3660775"/>
          <p14:tracePt t="47217" x="7224713" y="3652838"/>
          <p14:tracePt t="47234" x="7224713" y="3625850"/>
          <p14:tracePt t="47250" x="7242175" y="3589338"/>
          <p14:tracePt t="47267" x="7242175" y="3581400"/>
          <p14:tracePt t="47285" x="7242175" y="3544888"/>
          <p14:tracePt t="47301" x="7242175" y="3517900"/>
          <p14:tracePt t="47318" x="7242175" y="3490913"/>
          <p14:tracePt t="47334" x="7242175" y="3465513"/>
          <p14:tracePt t="47351" x="7242175" y="3446463"/>
          <p14:tracePt t="47367" x="7242175" y="3419475"/>
          <p14:tracePt t="47384" x="7242175" y="3402013"/>
          <p14:tracePt t="47400" x="7242175" y="3367088"/>
          <p14:tracePt t="47417" x="7242175" y="3340100"/>
          <p14:tracePt t="47434" x="7242175" y="3303588"/>
          <p14:tracePt t="47450" x="7242175" y="3295650"/>
          <p14:tracePt t="47467" x="7232650" y="3286125"/>
          <p14:tracePt t="47501" x="7224713" y="3251200"/>
          <p14:tracePt t="47518" x="7215188" y="3241675"/>
          <p14:tracePt t="47550" x="7188200" y="3232150"/>
          <p14:tracePt t="47567" x="7180263" y="3224213"/>
          <p14:tracePt t="47584" x="7134225" y="3197225"/>
          <p14:tracePt t="47601" x="7072313" y="3170238"/>
          <p14:tracePt t="47617" x="7045325" y="3170238"/>
          <p14:tracePt t="47634" x="7010400" y="3170238"/>
          <p14:tracePt t="47650" x="6983413" y="3170238"/>
          <p14:tracePt t="47667" x="6973888" y="3170238"/>
          <p14:tracePt t="47684" x="6929438" y="3170238"/>
          <p14:tracePt t="47701" x="6902450" y="3170238"/>
          <p14:tracePt t="47718" x="6867525" y="3170238"/>
          <p14:tracePt t="47751" x="6858000" y="3170238"/>
          <p14:tracePt t="47767" x="6848475" y="3170238"/>
          <p14:tracePt t="47784" x="6831013" y="3170238"/>
          <p14:tracePt t="47801" x="6796088" y="3187700"/>
          <p14:tracePt t="47817" x="6786563" y="3197225"/>
          <p14:tracePt t="47834" x="6759575" y="3205163"/>
          <p14:tracePt t="47850" x="6751638" y="3224213"/>
          <p14:tracePt t="47867" x="6732588" y="3241675"/>
          <p14:tracePt t="47884" x="6732588" y="3251200"/>
          <p14:tracePt t="47901" x="6697663" y="3295650"/>
          <p14:tracePt t="47917" x="6688138" y="3340100"/>
          <p14:tracePt t="47934" x="6661150" y="3384550"/>
          <p14:tracePt t="47950" x="6653213" y="3419475"/>
          <p14:tracePt t="47967" x="6643688" y="3465513"/>
          <p14:tracePt t="47984" x="6643688" y="3473450"/>
          <p14:tracePt t="48001" x="6643688" y="3482975"/>
          <p14:tracePt t="48017" x="6643688" y="3509963"/>
          <p14:tracePt t="48034" x="6643688" y="3527425"/>
          <p14:tracePt t="48050" x="6643688" y="3554413"/>
          <p14:tracePt t="48067" x="6643688" y="3581400"/>
          <p14:tracePt t="48085" x="6643688" y="3608388"/>
          <p14:tracePt t="48101" x="6653213" y="3633788"/>
          <p14:tracePt t="48117" x="6661150" y="3643313"/>
          <p14:tracePt t="48134" x="6670675" y="3652838"/>
          <p14:tracePt t="48150" x="6680200" y="3670300"/>
          <p14:tracePt t="48167" x="6688138" y="3670300"/>
          <p14:tracePt t="48184" x="6715125" y="3679825"/>
          <p14:tracePt t="48201" x="6742113" y="3687763"/>
          <p14:tracePt t="48217" x="6786563" y="3705225"/>
          <p14:tracePt t="48234" x="6823075" y="3705225"/>
          <p14:tracePt t="48250" x="6875463" y="3732213"/>
          <p14:tracePt t="48267" x="6884988" y="3732213"/>
          <p14:tracePt t="48284" x="6894513" y="3741738"/>
          <p14:tracePt t="48301" x="6911975" y="3741738"/>
          <p14:tracePt t="48317" x="6919913" y="3741738"/>
          <p14:tracePt t="48334" x="6956425" y="3741738"/>
          <p14:tracePt t="48350" x="6973888" y="3741738"/>
          <p14:tracePt t="48367" x="7018338" y="3732213"/>
          <p14:tracePt t="48384" x="7027863" y="3732213"/>
          <p14:tracePt t="48400" x="7037388" y="3724275"/>
          <p14:tracePt t="48417" x="7072313" y="3714750"/>
          <p14:tracePt t="48450" x="7099300" y="3679825"/>
          <p14:tracePt t="48467" x="7108825" y="3660775"/>
          <p14:tracePt t="48484" x="7143750" y="3598863"/>
          <p14:tracePt t="48501" x="7188200" y="3527425"/>
          <p14:tracePt t="48518" x="7188200" y="3517900"/>
          <p14:tracePt t="48534" x="7197725" y="3482975"/>
          <p14:tracePt t="48550" x="7197725" y="3455988"/>
          <p14:tracePt t="48567" x="7197725" y="3438525"/>
          <p14:tracePt t="48584" x="7197725" y="3402013"/>
          <p14:tracePt t="48601" x="7197725" y="3384550"/>
          <p14:tracePt t="48617" x="7197725" y="3348038"/>
          <p14:tracePt t="48634" x="7197725" y="3286125"/>
          <p14:tracePt t="48651" x="7197725" y="3268663"/>
          <p14:tracePt t="48667" x="7197725" y="3232150"/>
          <p14:tracePt t="48684" x="7170738" y="3205163"/>
          <p14:tracePt t="48700" x="7134225" y="3179763"/>
          <p14:tracePt t="48717" x="7099300" y="3170238"/>
          <p14:tracePt t="48734" x="7072313" y="3170238"/>
          <p14:tracePt t="48751" x="6991350" y="3170238"/>
          <p14:tracePt t="48767" x="6965950" y="3170238"/>
          <p14:tracePt t="48784" x="6902450" y="3170238"/>
          <p14:tracePt t="48800" x="6875463" y="3197225"/>
          <p14:tracePt t="48817" x="6840538" y="3214688"/>
          <p14:tracePt t="48834" x="6813550" y="3232150"/>
          <p14:tracePt t="48851" x="6804025" y="3232150"/>
          <p14:tracePt t="48867" x="6796088" y="3251200"/>
          <p14:tracePt t="48981" x="6786563" y="3259138"/>
          <p14:tracePt t="48989" x="6786563" y="3268663"/>
          <p14:tracePt t="49013" x="6786563" y="3276600"/>
          <p14:tracePt t="49029" x="6777038" y="3286125"/>
          <p14:tracePt t="49069" x="6777038" y="3295650"/>
          <p14:tracePt t="49077" x="6769100" y="3322638"/>
          <p14:tracePt t="49093" x="6769100" y="3330575"/>
          <p14:tracePt t="49109" x="6769100" y="3340100"/>
          <p14:tracePt t="49118" x="6769100" y="3348038"/>
          <p14:tracePt t="49134" x="6769100" y="3384550"/>
          <p14:tracePt t="49151" x="6742113" y="3402013"/>
          <p14:tracePt t="49167" x="6742113" y="3429000"/>
          <p14:tracePt t="49184" x="6742113" y="3438525"/>
          <p14:tracePt t="49200" x="6742113" y="3446463"/>
          <p14:tracePt t="49217" x="6742113" y="3455988"/>
          <p14:tracePt t="49237" x="6742113" y="3482975"/>
          <p14:tracePt t="49261" x="6742113" y="3490913"/>
          <p14:tracePt t="49293" x="6742113" y="3500438"/>
          <p14:tracePt t="49309" x="6742113" y="3509963"/>
          <p14:tracePt t="49325" x="6742113" y="3527425"/>
          <p14:tracePt t="49334" x="6742113" y="3536950"/>
          <p14:tracePt t="49350" x="6751638" y="3562350"/>
          <p14:tracePt t="49372" x="6759575" y="3598863"/>
          <p14:tracePt t="49397" x="6759575" y="3616325"/>
          <p14:tracePt t="49405" x="6769100" y="3625850"/>
          <p14:tracePt t="49421" x="6796088" y="3643313"/>
          <p14:tracePt t="49433" x="6796088" y="3652838"/>
          <p14:tracePt t="49450" x="6804025" y="3660775"/>
          <p14:tracePt t="49467" x="6823075" y="3687763"/>
          <p14:tracePt t="49484" x="6848475" y="3705225"/>
          <p14:tracePt t="49501" x="6867525" y="3732213"/>
          <p14:tracePt t="49518" x="6902450" y="3732213"/>
          <p14:tracePt t="49534" x="6919913" y="3732213"/>
          <p14:tracePt t="49550" x="6946900" y="3732213"/>
          <p14:tracePt t="49567" x="6973888" y="3732213"/>
          <p14:tracePt t="49584" x="6991350" y="3732213"/>
          <p14:tracePt t="49600" x="7027863" y="3732213"/>
          <p14:tracePt t="49617" x="7054850" y="3732213"/>
          <p14:tracePt t="49634" x="7116763" y="3732213"/>
          <p14:tracePt t="49650" x="7126288" y="3732213"/>
          <p14:tracePt t="49667" x="7170738" y="3732213"/>
          <p14:tracePt t="49684" x="7215188" y="3732213"/>
          <p14:tracePt t="49701" x="7251700" y="3705225"/>
          <p14:tracePt t="49717" x="7259638" y="3679825"/>
          <p14:tracePt t="49734" x="7286625" y="3652838"/>
          <p14:tracePt t="49751" x="7296150" y="3643313"/>
          <p14:tracePt t="49767" x="7304088" y="3608388"/>
          <p14:tracePt t="49783" x="7304088" y="3562350"/>
          <p14:tracePt t="49800" x="7313613" y="3544888"/>
          <p14:tracePt t="49817" x="7313613" y="3536950"/>
          <p14:tracePt t="49850" x="7313613" y="3509963"/>
          <p14:tracePt t="49867" x="7313613" y="3482975"/>
          <p14:tracePt t="49884" x="7313613" y="3419475"/>
          <p14:tracePt t="49901" x="7313613" y="3357563"/>
          <p14:tracePt t="49917" x="7277100" y="3313113"/>
          <p14:tracePt t="49950" x="7251700" y="3286125"/>
          <p14:tracePt t="49967" x="7242175" y="3286125"/>
          <p14:tracePt t="49983" x="7224713" y="3286125"/>
          <p14:tracePt t="50000" x="7205663" y="3268663"/>
          <p14:tracePt t="50045" x="7188200" y="3268663"/>
          <p14:tracePt t="50052" x="7180263" y="3268663"/>
          <p14:tracePt t="50067" x="7170738" y="3268663"/>
          <p14:tracePt t="50084" x="7161213" y="3268663"/>
          <p14:tracePt t="50101" x="7116763" y="3268663"/>
          <p14:tracePt t="50117" x="7108825" y="3268663"/>
          <p14:tracePt t="50150" x="7089775" y="3268663"/>
          <p14:tracePt t="50167" x="7062788" y="3268663"/>
          <p14:tracePt t="50184" x="7000875" y="3268663"/>
          <p14:tracePt t="50200" x="6946900" y="3268663"/>
          <p14:tracePt t="50217" x="6938963" y="3268663"/>
          <p14:tracePt t="50234" x="6919913" y="3268663"/>
          <p14:tracePt t="50252" x="6911975" y="3268663"/>
          <p14:tracePt t="50269" x="6894513" y="3268663"/>
          <p14:tracePt t="50293" x="6875463" y="3268663"/>
          <p14:tracePt t="50301" x="6867525" y="3268663"/>
          <p14:tracePt t="50317" x="6858000" y="3276600"/>
          <p14:tracePt t="50334" x="6831013" y="3286125"/>
          <p14:tracePt t="50357" x="6796088" y="3313113"/>
          <p14:tracePt t="50381" x="6777038" y="3330575"/>
          <p14:tracePt t="50420" x="6769100" y="3340100"/>
          <p14:tracePt t="50445" x="6759575" y="3348038"/>
          <p14:tracePt t="50453" x="6759575" y="3357563"/>
          <p14:tracePt t="50460" x="6759575" y="3367088"/>
          <p14:tracePt t="50468" x="6759575" y="3375025"/>
          <p14:tracePt t="50483" x="6759575" y="3384550"/>
          <p14:tracePt t="50501" x="6742113" y="3419475"/>
          <p14:tracePt t="50517" x="6742113" y="3429000"/>
          <p14:tracePt t="50534" x="6742113" y="3465513"/>
          <p14:tracePt t="50550" x="6742113" y="3473450"/>
          <p14:tracePt t="50567" x="6742113" y="3482975"/>
          <p14:tracePt t="50584" x="6742113" y="3490913"/>
          <p14:tracePt t="50600" x="6742113" y="3527425"/>
          <p14:tracePt t="50617" x="6742113" y="3544888"/>
          <p14:tracePt t="50634" x="6751638" y="3571875"/>
          <p14:tracePt t="50650" x="6786563" y="3608388"/>
          <p14:tracePt t="50667" x="6796088" y="3616325"/>
          <p14:tracePt t="50684" x="6804025" y="3625850"/>
          <p14:tracePt t="50701" x="6813550" y="3633788"/>
          <p14:tracePt t="50718" x="6813550" y="3643313"/>
          <p14:tracePt t="50734" x="6840538" y="3670300"/>
          <p14:tracePt t="50750" x="6848475" y="3679825"/>
          <p14:tracePt t="50767" x="6867525" y="3697288"/>
          <p14:tracePt t="50784" x="6875463" y="3697288"/>
          <p14:tracePt t="50800" x="6894513" y="3697288"/>
          <p14:tracePt t="50817" x="6919913" y="3705225"/>
          <p14:tracePt t="50834" x="6938963" y="3705225"/>
          <p14:tracePt t="50850" x="6946900" y="3705225"/>
          <p14:tracePt t="50867" x="6991350" y="3705225"/>
          <p14:tracePt t="50884" x="7010400" y="3705225"/>
          <p14:tracePt t="50901" x="7045325" y="3705225"/>
          <p14:tracePt t="50917" x="7054850" y="3705225"/>
          <p14:tracePt t="50934" x="7072313" y="3705225"/>
          <p14:tracePt t="50950" x="7099300" y="3679825"/>
          <p14:tracePt t="50967" x="7108825" y="3670300"/>
          <p14:tracePt t="51000" x="7116763" y="3660775"/>
          <p14:tracePt t="51017" x="7153275" y="3643313"/>
          <p14:tracePt t="51034" x="7153275" y="3616325"/>
          <p14:tracePt t="51050" x="7153275" y="3589338"/>
          <p14:tracePt t="51067" x="7153275" y="3581400"/>
          <p14:tracePt t="51083" x="7153275" y="3571875"/>
          <p14:tracePt t="51101" x="7153275" y="3536950"/>
          <p14:tracePt t="51118" x="7153275" y="3517900"/>
          <p14:tracePt t="51134" x="7153275" y="3473450"/>
          <p14:tracePt t="51150" x="7153275" y="3438525"/>
          <p14:tracePt t="51167" x="7153275" y="3419475"/>
          <p14:tracePt t="51184" x="7153275" y="3384550"/>
          <p14:tracePt t="51200" x="7153275" y="3375025"/>
          <p14:tracePt t="51217" x="7153275" y="3367088"/>
          <p14:tracePt t="51233" x="7153275" y="3340100"/>
          <p14:tracePt t="51250" x="7153275" y="3313113"/>
          <p14:tracePt t="51267" x="7134225" y="3286125"/>
          <p14:tracePt t="51283" x="7134225" y="3251200"/>
          <p14:tracePt t="51301" x="7099300" y="3224213"/>
          <p14:tracePt t="51318" x="7089775" y="3214688"/>
          <p14:tracePt t="51350" x="7054850" y="3214688"/>
          <p14:tracePt t="51367" x="7045325" y="3197225"/>
          <p14:tracePt t="51384" x="7018338" y="3197225"/>
          <p14:tracePt t="51400" x="7000875" y="3197225"/>
          <p14:tracePt t="51434" x="6983413" y="3197225"/>
          <p14:tracePt t="51450" x="6956425" y="3197225"/>
          <p14:tracePt t="51467" x="6929438" y="3197225"/>
          <p14:tracePt t="51484" x="6911975" y="3197225"/>
          <p14:tracePt t="51534" x="6902450" y="3197225"/>
          <p14:tracePt t="51550" x="6894513" y="3197225"/>
          <p14:tracePt t="51557" x="6875463" y="3197225"/>
          <p14:tracePt t="51567" x="6858000" y="3197225"/>
          <p14:tracePt t="51584" x="6831013" y="3214688"/>
          <p14:tracePt t="51600" x="6796088" y="3232150"/>
          <p14:tracePt t="51617" x="6777038" y="3241675"/>
          <p14:tracePt t="51634" x="6742113" y="3268663"/>
          <p14:tracePt t="51650" x="6724650" y="3286125"/>
          <p14:tracePt t="51667" x="6705600" y="3295650"/>
          <p14:tracePt t="51684" x="6697663" y="3303588"/>
          <p14:tracePt t="51701" x="6688138" y="3340100"/>
          <p14:tracePt t="51718" x="6670675" y="3357563"/>
          <p14:tracePt t="51734" x="6670675" y="3375025"/>
          <p14:tracePt t="51751" x="6661150" y="3394075"/>
          <p14:tracePt t="51767" x="6661150" y="3429000"/>
          <p14:tracePt t="51783" x="6661150" y="3473450"/>
          <p14:tracePt t="51800" x="6661150" y="3490913"/>
          <p14:tracePt t="51817" x="6661150" y="3536950"/>
          <p14:tracePt t="51833" x="6661150" y="3554413"/>
          <p14:tracePt t="51850" x="6661150" y="3589338"/>
          <p14:tracePt t="51867" x="6661150" y="3608388"/>
          <p14:tracePt t="51884" x="6661150" y="3633788"/>
          <p14:tracePt t="51900" x="6661150" y="3643313"/>
          <p14:tracePt t="51917" x="6661150" y="3652838"/>
          <p14:tracePt t="51934" x="6670675" y="3687763"/>
          <p14:tracePt t="51950" x="6680200" y="3697288"/>
          <p14:tracePt t="51967" x="6697663" y="3714750"/>
          <p14:tracePt t="51983" x="6705600" y="3741738"/>
          <p14:tracePt t="52000" x="6732588" y="3759200"/>
          <p14:tracePt t="52018" x="6751638" y="3768725"/>
          <p14:tracePt t="52034" x="6796088" y="3795713"/>
          <p14:tracePt t="52050" x="6804025" y="3803650"/>
          <p14:tracePt t="52083" x="6813550" y="3813175"/>
          <p14:tracePt t="52101" x="6840538" y="3822700"/>
          <p14:tracePt t="52117" x="6884988" y="3840163"/>
          <p14:tracePt t="52134" x="6946900" y="3840163"/>
          <p14:tracePt t="52150" x="6973888" y="3840163"/>
          <p14:tracePt t="52167" x="7027863" y="3840163"/>
          <p14:tracePt t="52183" x="7054850" y="3840163"/>
          <p14:tracePt t="52200" x="7072313" y="3840163"/>
          <p14:tracePt t="52217" x="7108825" y="3830638"/>
          <p14:tracePt t="52234" x="7134225" y="3822700"/>
          <p14:tracePt t="52250" x="7153275" y="3786188"/>
          <p14:tracePt t="52267" x="7180263" y="3776663"/>
          <p14:tracePt t="52284" x="7180263" y="3759200"/>
          <p14:tracePt t="52301" x="7188200" y="3741738"/>
          <p14:tracePt t="52301" x="7188200" y="3714750"/>
          <p14:tracePt t="52317" x="7205663" y="3679825"/>
          <p14:tracePt t="52333" x="7205663" y="3652838"/>
          <p14:tracePt t="52350" x="7205663" y="3643313"/>
          <p14:tracePt t="52367" x="7205663" y="3608388"/>
          <p14:tracePt t="52384" x="7205663" y="3598863"/>
          <p14:tracePt t="52400" x="7224713" y="3581400"/>
          <p14:tracePt t="52417" x="7232650" y="3554413"/>
          <p14:tracePt t="52433" x="7232650" y="3544888"/>
          <p14:tracePt t="52467" x="7232650" y="3536950"/>
          <p14:tracePt t="52484" x="7232650" y="3500438"/>
          <p14:tracePt t="52500" x="7232650" y="3482975"/>
          <p14:tracePt t="52517" x="7232650" y="3473450"/>
          <p14:tracePt t="52534" x="7215188" y="3429000"/>
          <p14:tracePt t="52550" x="7205663" y="3419475"/>
          <p14:tracePt t="52567" x="7188200" y="3411538"/>
          <p14:tracePt t="52584" x="7116763" y="3367088"/>
          <p14:tracePt t="52600" x="7099300" y="3357563"/>
          <p14:tracePt t="52617" x="7000875" y="3313113"/>
          <p14:tracePt t="52633" x="6884988" y="3295650"/>
          <p14:tracePt t="52650" x="6732588" y="3286125"/>
          <p14:tracePt t="52667" x="6562725" y="3268663"/>
          <p14:tracePt t="52684" x="6367463" y="3268663"/>
          <p14:tracePt t="52701" x="6143625" y="3268663"/>
          <p14:tracePt t="52717" x="5983288" y="3340100"/>
          <p14:tracePt t="52734" x="5884863" y="3411538"/>
          <p14:tracePt t="52750" x="5803900" y="3482975"/>
          <p14:tracePt t="52767" x="5759450" y="3527425"/>
          <p14:tracePt t="52784" x="5724525" y="3562350"/>
          <p14:tracePt t="52800" x="5697538" y="3616325"/>
          <p14:tracePt t="52817" x="5688013" y="3652838"/>
          <p14:tracePt t="52834" x="5661025" y="3714750"/>
          <p14:tracePt t="52850" x="5653088" y="3776663"/>
          <p14:tracePt t="52867" x="5643563" y="3822700"/>
          <p14:tracePt t="52883" x="5643563" y="3894138"/>
          <p14:tracePt t="52901" x="5643563" y="4054475"/>
          <p14:tracePt t="52917" x="5643563" y="4143375"/>
          <p14:tracePt t="52934" x="5643563" y="4268788"/>
          <p14:tracePt t="52950" x="5643563" y="4367213"/>
          <p14:tracePt t="52967" x="5643563" y="4473575"/>
          <p14:tracePt t="52983" x="5643563" y="4562475"/>
          <p14:tracePt t="53000" x="5643563" y="4687888"/>
          <p14:tracePt t="53017" x="5643563" y="4813300"/>
          <p14:tracePt t="53033" x="5643563" y="4902200"/>
          <p14:tracePt t="53050" x="5643563" y="5010150"/>
          <p14:tracePt t="53067" x="5626100" y="5089525"/>
          <p14:tracePt t="53083" x="5589588" y="5133975"/>
          <p14:tracePt t="53101" x="5537200" y="5133975"/>
          <p14:tracePt t="53310" x="5510213" y="5133975"/>
          <p14:tracePt t="53318" x="5491163" y="5133975"/>
          <p14:tracePt t="53325" x="5438775" y="5133975"/>
          <p14:tracePt t="53334" x="5411788" y="5143500"/>
          <p14:tracePt t="53350" x="5348288" y="5153025"/>
          <p14:tracePt t="53367" x="5286375" y="5180013"/>
          <p14:tracePt t="53383" x="5205413" y="5241925"/>
          <p14:tracePt t="53400" x="5133975" y="5286375"/>
          <p14:tracePt t="53417" x="5072063" y="5330825"/>
          <p14:tracePt t="53434" x="5037138" y="5357813"/>
          <p14:tracePt t="53450" x="4973638" y="5357813"/>
          <p14:tracePt t="53467" x="4848225" y="5357813"/>
          <p14:tracePt t="53483" x="4751388" y="5357813"/>
          <p14:tracePt t="53501" x="4660900" y="5357813"/>
          <p14:tracePt t="53517" x="4510088" y="5330825"/>
          <p14:tracePt t="53534" x="4446588" y="5322888"/>
          <p14:tracePt t="53550" x="4402138" y="5322888"/>
          <p14:tracePt t="53567" x="4394200" y="5322888"/>
          <p14:tracePt t="53583" x="4367213" y="5322888"/>
          <p14:tracePt t="53617" x="4357688" y="5330825"/>
          <p14:tracePt t="53633" x="4340225" y="5340350"/>
          <p14:tracePt t="53892" x="4348163" y="5340350"/>
          <p14:tracePt t="53917" x="4367213" y="5340350"/>
          <p14:tracePt t="53934" x="4384675" y="5340350"/>
          <p14:tracePt t="53957" x="4394200" y="5340350"/>
          <p14:tracePt t="53981" x="4402138" y="5340350"/>
          <p14:tracePt t="53997" x="4411663" y="5340350"/>
          <p14:tracePt t="54005" x="4419600" y="5340350"/>
          <p14:tracePt t="54017" x="4446588" y="5340350"/>
          <p14:tracePt t="54034" x="4473575" y="5340350"/>
          <p14:tracePt t="54050" x="4483100" y="5340350"/>
          <p14:tracePt t="54067" x="4527550" y="5340350"/>
          <p14:tracePt t="54084" x="4537075" y="5357813"/>
          <p14:tracePt t="54101" x="4581525" y="5357813"/>
          <p14:tracePt t="54117" x="4598988" y="5357813"/>
          <p14:tracePt t="54133" x="4625975" y="5375275"/>
          <p14:tracePt t="54150" x="4643438" y="5375275"/>
          <p14:tracePt t="54167" x="4660900" y="5375275"/>
          <p14:tracePt t="54183" x="4687888" y="5375275"/>
          <p14:tracePt t="54200" x="4705350" y="5375275"/>
          <p14:tracePt t="54217" x="4741863" y="5384800"/>
          <p14:tracePt t="54233" x="4768850" y="5384800"/>
          <p14:tracePt t="54250" x="4795838" y="5402263"/>
          <p14:tracePt t="54267" x="4803775" y="5402263"/>
          <p14:tracePt t="54429" x="4813300" y="5419725"/>
          <p14:tracePt t="54453" x="4813300" y="5429250"/>
          <p14:tracePt t="54461" x="4813300" y="5438775"/>
          <p14:tracePt t="54477" x="4813300" y="5446713"/>
          <p14:tracePt t="54485" x="4813300" y="5473700"/>
          <p14:tracePt t="54500" x="4813300" y="5483225"/>
          <p14:tracePt t="54518" x="4813300" y="5500688"/>
          <p14:tracePt t="54534" x="4786313" y="5562600"/>
          <p14:tracePt t="54550" x="4776788" y="5608638"/>
          <p14:tracePt t="54567" x="4776788" y="5670550"/>
          <p14:tracePt t="54583" x="4759325" y="5705475"/>
          <p14:tracePt t="54600" x="4741863" y="5732463"/>
          <p14:tracePt t="54617" x="4741863" y="5795963"/>
          <p14:tracePt t="54634" x="4732338" y="5857875"/>
          <p14:tracePt t="54650" x="4705350" y="5965825"/>
          <p14:tracePt t="54667" x="4679950" y="6027738"/>
          <p14:tracePt t="54684" x="4660900" y="6126163"/>
          <p14:tracePt t="54700" x="4652963" y="6224588"/>
          <p14:tracePt t="54717" x="4625975" y="6269038"/>
          <p14:tracePt t="54734" x="4625975" y="6348413"/>
          <p14:tracePt t="54750" x="4598988" y="6411913"/>
          <p14:tracePt t="54767" x="4598988" y="6429375"/>
          <p14:tracePt t="54783" x="4598988" y="6456363"/>
          <p14:tracePt t="54816" x="4589463" y="6483350"/>
          <p14:tracePt t="55045" x="4581525" y="6491288"/>
          <p14:tracePt t="55052" x="4562475" y="6491288"/>
          <p14:tracePt t="55061" x="4554538" y="6491288"/>
          <p14:tracePt t="55077" x="4545013" y="6491288"/>
          <p14:tracePt t="55085" x="4527550" y="6491288"/>
          <p14:tracePt t="55100" x="4518025" y="6491288"/>
          <p14:tracePt t="55118" x="4491038" y="6483350"/>
          <p14:tracePt t="55134" x="4456113" y="6465888"/>
          <p14:tracePt t="55150" x="4411663" y="6456363"/>
          <p14:tracePt t="55167" x="4394200" y="6446838"/>
          <p14:tracePt t="55853" x="4402138" y="6429375"/>
          <p14:tracePt t="55861" x="4419600" y="6419850"/>
          <p14:tracePt t="55869" x="4429125" y="6411913"/>
          <p14:tracePt t="55884" x="4438650" y="6411913"/>
          <p14:tracePt t="55901" x="4527550" y="6323013"/>
          <p14:tracePt t="55917" x="4581525" y="6205538"/>
          <p14:tracePt t="55934" x="4598988" y="6161088"/>
          <p14:tracePt t="55950" x="4643438" y="6072188"/>
          <p14:tracePt t="55967" x="4670425" y="5973763"/>
          <p14:tracePt t="55983" x="4714875" y="5894388"/>
          <p14:tracePt t="56000" x="4724400" y="5768975"/>
          <p14:tracePt t="56017" x="4741863" y="5670550"/>
          <p14:tracePt t="56034" x="4751388" y="5562600"/>
          <p14:tracePt t="56050" x="4768850" y="5491163"/>
          <p14:tracePt t="56066" x="4776788" y="5465763"/>
          <p14:tracePt t="56083" x="4776788" y="5429250"/>
          <p14:tracePt t="56100" x="4776788" y="5419725"/>
          <p14:tracePt t="56221" x="4776788" y="5411788"/>
          <p14:tracePt t="56229" x="4776788" y="5394325"/>
          <p14:tracePt t="56237" x="4759325" y="5367338"/>
          <p14:tracePt t="56250" x="4751388" y="5340350"/>
          <p14:tracePt t="56267" x="4751388" y="5322888"/>
          <p14:tracePt t="56283" x="4724400" y="5286375"/>
          <p14:tracePt t="56301" x="4724400" y="5276850"/>
          <p14:tracePt t="56317" x="4714875" y="5268913"/>
          <p14:tracePt t="56350" x="4705350" y="5259388"/>
          <p14:tracePt t="56525" x="4687888" y="5259388"/>
          <p14:tracePt t="56534" x="4660900" y="5241925"/>
          <p14:tracePt t="56605" x="4652963" y="5241925"/>
          <p14:tracePt t="56637" x="4625975" y="5241925"/>
          <p14:tracePt t="56749" x="4652963" y="5241925"/>
          <p14:tracePt t="56757" x="4660900" y="5241925"/>
          <p14:tracePt t="56766" x="4670425" y="5241925"/>
          <p14:tracePt t="56783" x="4732338" y="5251450"/>
          <p14:tracePt t="56800" x="4751388" y="5268913"/>
          <p14:tracePt t="56817" x="4759325" y="5276850"/>
          <p14:tracePt t="56833" x="4795838" y="5303838"/>
          <p14:tracePt t="56850" x="4795838" y="5313363"/>
          <p14:tracePt t="56866" x="4803775" y="5330825"/>
          <p14:tracePt t="56883" x="4822825" y="5357813"/>
          <p14:tracePt t="56901" x="4840288" y="5384800"/>
          <p14:tracePt t="56917" x="4857750" y="5419725"/>
          <p14:tracePt t="56934" x="4875213" y="5446713"/>
          <p14:tracePt t="56950" x="4884738" y="5483225"/>
          <p14:tracePt t="56966" x="4902200" y="5527675"/>
          <p14:tracePt t="56983" x="4902200" y="5589588"/>
          <p14:tracePt t="57000" x="4902200" y="5653088"/>
          <p14:tracePt t="57017" x="4902200" y="5697538"/>
          <p14:tracePt t="57034" x="4902200" y="5715000"/>
          <p14:tracePt t="57050" x="4902200" y="5741988"/>
          <p14:tracePt t="57067" x="4902200" y="5759450"/>
          <p14:tracePt t="57083" x="4902200" y="5776913"/>
          <p14:tracePt t="57101" x="4902200" y="5830888"/>
          <p14:tracePt t="57117" x="4902200" y="5857875"/>
          <p14:tracePt t="57134" x="4902200" y="5884863"/>
          <p14:tracePt t="57150" x="4884738" y="5938838"/>
          <p14:tracePt t="57166" x="4884738" y="5956300"/>
          <p14:tracePt t="57183" x="4875213" y="5973763"/>
          <p14:tracePt t="57200" x="4867275" y="5991225"/>
          <p14:tracePt t="57216" x="4848225" y="6027738"/>
          <p14:tracePt t="57234" x="4848225" y="6037263"/>
          <p14:tracePt t="57250" x="4848225" y="6045200"/>
          <p14:tracePt t="57267" x="4840288" y="6054725"/>
          <p14:tracePt t="57283" x="4830763" y="6062663"/>
          <p14:tracePt t="57316" x="4830763" y="6072188"/>
          <p14:tracePt t="57333" x="4822825" y="6089650"/>
          <p14:tracePt t="58157" x="4822825" y="6099175"/>
          <p14:tracePt t="58181" x="4875213" y="6108700"/>
          <p14:tracePt t="58189" x="4983163" y="6180138"/>
          <p14:tracePt t="58201" x="5108575" y="6251575"/>
          <p14:tracePt t="58216" x="5483225" y="6429375"/>
          <p14:tracePt t="58233" x="5911850" y="6491288"/>
          <p14:tracePt t="58250" x="6394450" y="6545263"/>
          <p14:tracePt t="58266" x="6680200" y="6545263"/>
          <p14:tracePt t="58284" x="6902450" y="6581775"/>
          <p14:tracePt t="58301" x="7188200" y="6581775"/>
          <p14:tracePt t="58317" x="7277100" y="6581775"/>
          <p14:tracePt t="58334" x="7331075" y="6581775"/>
          <p14:tracePt t="58350" x="7348538" y="6572250"/>
          <p14:tracePt t="58366" x="7402513" y="6500813"/>
          <p14:tracePt t="58383" x="7456488" y="6438900"/>
          <p14:tracePt t="58400" x="7562850" y="6348413"/>
          <p14:tracePt t="58417" x="7608888" y="6303963"/>
          <p14:tracePt t="58433" x="7634288" y="6276975"/>
          <p14:tracePt t="58450" x="7670800" y="6232525"/>
          <p14:tracePt t="58467" x="7688263" y="6215063"/>
          <p14:tracePt t="58483" x="7732713" y="6170613"/>
          <p14:tracePt t="58501" x="7823200" y="6045200"/>
          <p14:tracePt t="58517" x="7858125" y="6000750"/>
          <p14:tracePt t="58534" x="7875588" y="5965825"/>
          <p14:tracePt t="58550" x="7875588" y="5919788"/>
          <p14:tracePt t="58566" x="7875588" y="5911850"/>
          <p14:tracePt t="58583" x="7875588" y="5894388"/>
          <p14:tracePt t="58600" x="7875588" y="5875338"/>
          <p14:tracePt t="58616" x="7875588" y="5857875"/>
          <p14:tracePt t="58633" x="7875588" y="5813425"/>
          <p14:tracePt t="58650" x="7867650" y="5751513"/>
          <p14:tracePt t="58667" x="7786688" y="5670550"/>
          <p14:tracePt t="58683" x="7724775" y="5616575"/>
          <p14:tracePt t="58700" x="7705725" y="5608638"/>
          <p14:tracePt t="58733" x="7697788" y="5589588"/>
          <p14:tracePt t="58741" x="7697788" y="5581650"/>
          <p14:tracePt t="58750" x="7697788" y="5572125"/>
          <p14:tracePt t="58767" x="7697788" y="5562600"/>
          <p14:tracePt t="58783" x="7688263" y="5554663"/>
          <p14:tracePt t="58805" x="7688263" y="5527675"/>
          <p14:tracePt t="58817" x="7680325" y="5518150"/>
          <p14:tracePt t="58833" x="7643813" y="5500688"/>
          <p14:tracePt t="58850" x="7634288" y="5491163"/>
          <p14:tracePt t="59077" x="7626350" y="5483225"/>
          <p14:tracePt t="59085" x="7626350" y="5465763"/>
          <p14:tracePt t="59093" x="7626350" y="5456238"/>
          <p14:tracePt t="59101" x="7643813" y="5438775"/>
          <p14:tracePt t="59117" x="7670800" y="5411788"/>
          <p14:tracePt t="59134" x="7724775" y="5394325"/>
          <p14:tracePt t="59150" x="7769225" y="5375275"/>
          <p14:tracePt t="59349" x="7777163" y="5375275"/>
          <p14:tracePt t="59357" x="7786688" y="5375275"/>
          <p14:tracePt t="59366" x="7813675" y="5375275"/>
          <p14:tracePt t="59383" x="7823200" y="5375275"/>
          <p14:tracePt t="59400" x="7831138" y="5375275"/>
          <p14:tracePt t="59417" x="7840663" y="5375275"/>
          <p14:tracePt t="59433" x="7858125" y="5375275"/>
          <p14:tracePt t="59452" x="7867650" y="5375275"/>
          <p14:tracePt t="59466" x="7894638" y="5375275"/>
          <p14:tracePt t="59483" x="7920038" y="5402263"/>
          <p14:tracePt t="59500" x="7947025" y="5419725"/>
          <p14:tracePt t="59517" x="7974013" y="5419725"/>
          <p14:tracePt t="59534" x="7991475" y="5419725"/>
          <p14:tracePt t="59550" x="8027988" y="5419725"/>
          <p14:tracePt t="59567" x="8045450" y="5419725"/>
          <p14:tracePt t="59583" x="8054975" y="5429250"/>
          <p14:tracePt t="59685" x="8072438" y="5438775"/>
          <p14:tracePt t="59702" x="8072438" y="5446713"/>
          <p14:tracePt t="59717" x="8081963" y="5473700"/>
          <p14:tracePt t="59725" x="8108950" y="5483225"/>
          <p14:tracePt t="59773" x="8116888" y="5491163"/>
          <p14:tracePt t="59781" x="8116888" y="5500688"/>
          <p14:tracePt t="59797" x="8116888" y="5510213"/>
          <p14:tracePt t="59805" x="8116888" y="5537200"/>
          <p14:tracePt t="59817" x="8116888" y="5554663"/>
          <p14:tracePt t="59833" x="8116888" y="5589588"/>
          <p14:tracePt t="59850" x="8116888" y="5634038"/>
          <p14:tracePt t="59866" x="8116888" y="5670550"/>
          <p14:tracePt t="59883" x="8116888" y="5688013"/>
          <p14:tracePt t="59901" x="8116888" y="5715000"/>
          <p14:tracePt t="59917" x="8116888" y="5776913"/>
          <p14:tracePt t="59934" x="8126413" y="5803900"/>
          <p14:tracePt t="59950" x="8126413" y="5848350"/>
          <p14:tracePt t="59967" x="8126413" y="5911850"/>
          <p14:tracePt t="59983" x="8108950" y="5983288"/>
          <p14:tracePt t="60000" x="8099425" y="6018213"/>
          <p14:tracePt t="60017" x="8099425" y="6081713"/>
          <p14:tracePt t="60034" x="8099425" y="6108700"/>
          <p14:tracePt t="60050" x="8089900" y="6161088"/>
          <p14:tracePt t="60066" x="8081963" y="6188075"/>
          <p14:tracePt t="60083" x="8081963" y="6232525"/>
          <p14:tracePt t="60101" x="8081963" y="6303963"/>
          <p14:tracePt t="60117" x="8062913" y="6348413"/>
          <p14:tracePt t="60134" x="8062913" y="6384925"/>
          <p14:tracePt t="60150" x="8062913" y="6411913"/>
          <p14:tracePt t="60166" x="8045450" y="6438900"/>
          <p14:tracePt t="60221" x="8045450" y="6456363"/>
          <p14:tracePt t="60229" x="8037513" y="6465888"/>
          <p14:tracePt t="60253" x="8037513" y="6473825"/>
          <p14:tracePt t="60261" x="8027988" y="6491288"/>
          <p14:tracePt t="60341" x="8018463" y="6500813"/>
          <p14:tracePt t="60356" x="8001000" y="6518275"/>
          <p14:tracePt t="60380" x="7991475" y="6518275"/>
          <p14:tracePt t="60397" x="7983538" y="6518275"/>
          <p14:tracePt t="60413" x="7947025" y="6518275"/>
          <p14:tracePt t="60421" x="7939088" y="6518275"/>
          <p14:tracePt t="60437" x="7929563" y="6518275"/>
          <p14:tracePt t="60453" x="7920038" y="6518275"/>
          <p14:tracePt t="60466" x="7885113" y="6518275"/>
          <p14:tracePt t="60509" x="7875588" y="6518275"/>
          <p14:tracePt t="60540" x="7867650" y="6510338"/>
          <p14:tracePt t="60661" x="7840663" y="6510338"/>
          <p14:tracePt t="63349" x="7831138" y="6483350"/>
          <p14:tracePt t="63372" x="7831138" y="6473825"/>
          <p14:tracePt t="63380" x="7831138" y="6465888"/>
          <p14:tracePt t="63397" x="7823200" y="6438900"/>
          <p14:tracePt t="63405" x="7823200" y="6429375"/>
          <p14:tracePt t="63416" x="7823200" y="6411913"/>
          <p14:tracePt t="63433" x="7796213" y="6348413"/>
          <p14:tracePt t="63450" x="7724775" y="6232525"/>
          <p14:tracePt t="63466" x="7589838" y="6099175"/>
          <p14:tracePt t="63483" x="7510463" y="6018213"/>
          <p14:tracePt t="63500" x="7348538" y="5857875"/>
          <p14:tracePt t="63517" x="7099300" y="5680075"/>
          <p14:tracePt t="63533" x="6946900" y="5527675"/>
          <p14:tracePt t="63550" x="6858000" y="5438775"/>
          <p14:tracePt t="63567" x="6840538" y="5402263"/>
          <p14:tracePt t="63583" x="6813550" y="5375275"/>
          <p14:tracePt t="63600" x="6813550" y="5367338"/>
          <p14:tracePt t="63617" x="6813550" y="5340350"/>
          <p14:tracePt t="63633" x="6813550" y="5322888"/>
          <p14:tracePt t="63650" x="6813550" y="5303838"/>
          <p14:tracePt t="63683" x="6813550" y="5295900"/>
          <p14:tracePt t="63701" x="6813550" y="5268913"/>
          <p14:tracePt t="63718" x="6813550" y="5259388"/>
          <p14:tracePt t="63734" x="6813550" y="5241925"/>
          <p14:tracePt t="63750" x="6823075" y="5197475"/>
          <p14:tracePt t="63837" x="6831013" y="5197475"/>
          <p14:tracePt t="63861" x="6831013" y="5205413"/>
          <p14:tracePt t="63877" x="6831013" y="5214938"/>
          <p14:tracePt t="63892" x="6831013" y="5232400"/>
          <p14:tracePt t="63901" x="6831013" y="5251450"/>
          <p14:tracePt t="63909" x="6831013" y="5259388"/>
          <p14:tracePt t="63918" x="6831013" y="5268913"/>
          <p14:tracePt t="63934" x="6840538" y="5295900"/>
          <p14:tracePt t="63966" x="6867525" y="5330825"/>
          <p14:tracePt t="63983" x="6875463" y="5357813"/>
          <p14:tracePt t="64573" x="6875463" y="5367338"/>
          <p14:tracePt t="64581" x="6875463" y="5375275"/>
          <p14:tracePt t="64589" x="6875463" y="5411788"/>
          <p14:tracePt t="64599" x="6875463" y="5419725"/>
          <p14:tracePt t="64616" x="6858000" y="5500688"/>
          <p14:tracePt t="64633" x="6840538" y="5527675"/>
          <p14:tracePt t="64649" x="6786563" y="5616575"/>
          <p14:tracePt t="64666" x="6715125" y="5661025"/>
          <p14:tracePt t="64683" x="6616700" y="5705475"/>
          <p14:tracePt t="64700" x="6518275" y="5768975"/>
          <p14:tracePt t="64717" x="6483350" y="5776913"/>
          <p14:tracePt t="64734" x="6446838" y="5795963"/>
          <p14:tracePt t="64772" x="6438900" y="5803900"/>
          <p14:tracePt t="64813" x="6429375" y="5813425"/>
          <p14:tracePt t="64941" x="6419850" y="5813425"/>
          <p14:tracePt t="64950" x="6402388" y="5803900"/>
          <p14:tracePt t="64966" x="6394450" y="5795963"/>
          <p14:tracePt t="64981" x="6375400" y="5768975"/>
          <p14:tracePt t="64997" x="6375400" y="5759450"/>
          <p14:tracePt t="65005" x="6367463" y="5751513"/>
          <p14:tracePt t="65021" x="6357938" y="5741988"/>
          <p14:tracePt t="65077" x="6330950" y="5741988"/>
          <p14:tracePt t="65093" x="6313488" y="5741988"/>
          <p14:tracePt t="65109" x="6296025" y="5741988"/>
          <p14:tracePt t="65125" x="6286500" y="5741988"/>
          <p14:tracePt t="65197" x="6276975" y="5751513"/>
          <p14:tracePt t="65212" x="6269038" y="5759450"/>
          <p14:tracePt t="65277" x="6269038" y="5786438"/>
          <p14:tracePt t="65325" x="6269038" y="5795963"/>
          <p14:tracePt t="65365" x="6269038" y="5803900"/>
          <p14:tracePt t="65477" x="6269038" y="5813425"/>
          <p14:tracePt t="65492" x="6269038" y="5840413"/>
          <p14:tracePt t="65509" x="6269038" y="5848350"/>
          <p14:tracePt t="65525" x="6269038" y="5857875"/>
          <p14:tracePt t="65541" x="6269038" y="5867400"/>
          <p14:tracePt t="65549" x="6269038" y="5902325"/>
          <p14:tracePt t="65566" x="6276975" y="5929313"/>
          <p14:tracePt t="65589" x="6296025" y="5983288"/>
          <p14:tracePt t="65605" x="6340475" y="6045200"/>
          <p14:tracePt t="65613" x="6340475" y="6054725"/>
          <p14:tracePt t="65621" x="6348413" y="6072188"/>
          <p14:tracePt t="65633" x="6367463" y="6099175"/>
          <p14:tracePt t="65649" x="6384925" y="6134100"/>
          <p14:tracePt t="65666" x="6411913" y="6153150"/>
          <p14:tracePt t="65683" x="6429375" y="6161088"/>
          <p14:tracePt t="65700" x="6465888" y="6161088"/>
          <p14:tracePt t="65701" x="6483350" y="6161088"/>
          <p14:tracePt t="65717" x="6545263" y="6161088"/>
          <p14:tracePt t="65733" x="6634163" y="6161088"/>
          <p14:tracePt t="65750" x="6715125" y="6161088"/>
          <p14:tracePt t="65766" x="6813550" y="6072188"/>
          <p14:tracePt t="65783" x="6867525" y="5983288"/>
          <p14:tracePt t="65800" x="6875463" y="5840413"/>
          <p14:tracePt t="65816" x="6875463" y="5705475"/>
          <p14:tracePt t="65833" x="6875463" y="5634038"/>
          <p14:tracePt t="65849" x="6875463" y="5599113"/>
          <p14:tracePt t="65866" x="6875463" y="5589588"/>
          <p14:tracePt t="65883" x="6875463" y="5581650"/>
          <p14:tracePt t="65965" x="6875463" y="5608638"/>
          <p14:tracePt t="65973" x="6875463" y="5643563"/>
          <p14:tracePt t="65982" x="6911975" y="5680075"/>
          <p14:tracePt t="65999" x="7188200" y="5848350"/>
          <p14:tracePt t="66016" x="7518400" y="5965825"/>
          <p14:tracePt t="66033" x="7885113" y="6081713"/>
          <p14:tracePt t="66050" x="8153400" y="6134100"/>
          <p14:tracePt t="66066" x="8331200" y="6153150"/>
          <p14:tracePt t="66083" x="8439150" y="6170613"/>
          <p14:tracePt t="66099" x="8483600" y="6170613"/>
          <p14:tracePt t="66116" x="8491538" y="6170613"/>
          <p14:tracePt t="66149" x="8501063" y="6170613"/>
          <p14:tracePt t="66166" x="8510588" y="6170613"/>
          <p14:tracePt t="66183" x="8537575" y="6170613"/>
          <p14:tracePt t="66199" x="8555038" y="6161088"/>
          <p14:tracePt t="66216" x="8562975" y="6153150"/>
          <p14:tracePt t="66237" x="8562975" y="6143625"/>
          <p14:tracePt t="66253" x="8582025" y="6134100"/>
          <p14:tracePt t="66269" x="8589963" y="6126163"/>
          <p14:tracePt t="66283" x="8599488" y="6116638"/>
          <p14:tracePt t="66299" x="8616950" y="6081713"/>
          <p14:tracePt t="66317" x="8634413" y="6045200"/>
          <p14:tracePt t="66333" x="8634413" y="6027738"/>
          <p14:tracePt t="66350" x="8634413" y="5991225"/>
          <p14:tracePt t="66367" x="8634413" y="5983288"/>
          <p14:tracePt t="66383" x="8634413" y="5973763"/>
          <p14:tracePt t="66399" x="8634413" y="5938838"/>
          <p14:tracePt t="66416" x="8616950" y="5911850"/>
          <p14:tracePt t="66433" x="8582025" y="5884863"/>
          <p14:tracePt t="66449" x="8555038" y="5875338"/>
          <p14:tracePt t="66466" x="8518525" y="5867400"/>
          <p14:tracePt t="66483" x="8474075" y="5867400"/>
          <p14:tracePt t="66499" x="8429625" y="5867400"/>
          <p14:tracePt t="66517" x="8358188" y="5867400"/>
          <p14:tracePt t="66534" x="8313738" y="5884863"/>
          <p14:tracePt t="66550" x="8286750" y="5894388"/>
          <p14:tracePt t="66583" x="8286750" y="5911850"/>
          <p14:tracePt t="66599" x="8259763" y="5946775"/>
          <p14:tracePt t="66616" x="8259763" y="5983288"/>
          <p14:tracePt t="66633" x="8251825" y="6027738"/>
          <p14:tracePt t="66649" x="8251825" y="6062663"/>
          <p14:tracePt t="66666" x="8251825" y="6081713"/>
          <p14:tracePt t="66683" x="8251825" y="6089650"/>
          <p14:tracePt t="66699" x="8251825" y="6116638"/>
          <p14:tracePt t="66717" x="8251825" y="6134100"/>
          <p14:tracePt t="66734" x="8259763" y="6143625"/>
          <p14:tracePt t="66750" x="8277225" y="6153150"/>
          <p14:tracePt t="66766" x="8296275" y="6180138"/>
          <p14:tracePt t="66783" x="8340725" y="6215063"/>
          <p14:tracePt t="66799" x="8367713" y="6215063"/>
          <p14:tracePt t="66816" x="8412163" y="6215063"/>
          <p14:tracePt t="66833" x="8474075" y="6215063"/>
          <p14:tracePt t="66849" x="8483600" y="6224588"/>
          <p14:tracePt t="66866" x="8491538" y="6224588"/>
          <p14:tracePt t="66883" x="8501063" y="6224588"/>
          <p14:tracePt t="66917" x="8572500" y="6197600"/>
          <p14:tracePt t="66933" x="8599488" y="6180138"/>
          <p14:tracePt t="66949" x="8599488" y="6161088"/>
          <p14:tracePt t="66966" x="8599488" y="6143625"/>
          <p14:tracePt t="66983" x="8599488" y="6099175"/>
          <p14:tracePt t="66999" x="8599488" y="6081713"/>
          <p14:tracePt t="67016" x="8599488" y="6037263"/>
          <p14:tracePt t="67033" x="8599488" y="6000750"/>
          <p14:tracePt t="67050" x="8599488" y="5991225"/>
          <p14:tracePt t="67067" x="8589963" y="5973763"/>
          <p14:tracePt t="67083" x="8582025" y="5946775"/>
          <p14:tracePt t="67099" x="8562975" y="5929313"/>
          <p14:tracePt t="67116" x="8555038" y="5919788"/>
          <p14:tracePt t="67773" x="8537575" y="5919788"/>
          <p14:tracePt t="67781" x="8528050" y="5919788"/>
          <p14:tracePt t="67789" x="8483600" y="5919788"/>
          <p14:tracePt t="67800" x="8429625" y="5919788"/>
          <p14:tracePt t="67816" x="8286750" y="5919788"/>
          <p14:tracePt t="67833" x="8116888" y="5919788"/>
          <p14:tracePt t="67849" x="7715250" y="5919788"/>
          <p14:tracePt t="67866" x="7242175" y="5919788"/>
          <p14:tracePt t="67883" x="6742113" y="5919788"/>
          <p14:tracePt t="67900" x="6384925" y="5919788"/>
          <p14:tracePt t="67917" x="6027738" y="5919788"/>
          <p14:tracePt t="67934" x="5875338" y="5919788"/>
          <p14:tracePt t="67950" x="5803900" y="5919788"/>
          <p14:tracePt t="67966" x="5768975" y="5919788"/>
          <p14:tracePt t="67983" x="5751513" y="5919788"/>
          <p14:tracePt t="68017" x="5715000" y="5919788"/>
          <p14:tracePt t="68033" x="5661025" y="5902325"/>
          <p14:tracePt t="68049" x="5589588" y="5875338"/>
          <p14:tracePt t="68066" x="5518150" y="5848350"/>
          <p14:tracePt t="68083" x="5446713" y="5813425"/>
          <p14:tracePt t="68100" x="5340350" y="5786438"/>
          <p14:tracePt t="68117" x="5062538" y="5724525"/>
          <p14:tracePt t="68133" x="4884738" y="5705475"/>
          <p14:tracePt t="68150" x="4679950" y="5653088"/>
          <p14:tracePt t="68166" x="4616450" y="5643563"/>
          <p14:tracePt t="68183" x="4608513" y="5643563"/>
          <p14:tracePt t="68373" x="4616450" y="5643563"/>
          <p14:tracePt t="68381" x="4643438" y="5643563"/>
          <p14:tracePt t="68389" x="4652963" y="5643563"/>
          <p14:tracePt t="68400" x="4660900" y="5643563"/>
          <p14:tracePt t="68416" x="4697413" y="5643563"/>
          <p14:tracePt t="68433" x="4714875" y="5643563"/>
          <p14:tracePt t="68449" x="4751388" y="5643563"/>
          <p14:tracePt t="68466" x="4776788" y="5643563"/>
          <p14:tracePt t="68499" x="4786313" y="5626100"/>
          <p14:tracePt t="68605" x="4795838" y="5626100"/>
          <p14:tracePt t="68621" x="4813300" y="5626100"/>
          <p14:tracePt t="68629" x="4822825" y="5616575"/>
          <p14:tracePt t="68717" x="4830763" y="5608638"/>
          <p14:tracePt t="68725" x="4830763" y="5599113"/>
          <p14:tracePt t="68741" x="4830763" y="5589588"/>
          <p14:tracePt t="68750" x="4830763" y="5581650"/>
          <p14:tracePt t="68766" x="4751388" y="5527675"/>
          <p14:tracePt t="68783" x="4652963" y="5500688"/>
          <p14:tracePt t="68799" x="4446588" y="5429250"/>
          <p14:tracePt t="68816" x="4214813" y="5348288"/>
          <p14:tracePt t="68833" x="3990975" y="5295900"/>
          <p14:tracePt t="68850" x="3786188" y="5241925"/>
          <p14:tracePt t="68866" x="3633788" y="5205413"/>
          <p14:tracePt t="68883" x="3411538" y="5180013"/>
          <p14:tracePt t="68900" x="3179763" y="5108575"/>
          <p14:tracePt t="68917" x="2867025" y="5000625"/>
          <p14:tracePt t="68933" x="2714625" y="4956175"/>
          <p14:tracePt t="68950" x="2581275" y="4929188"/>
          <p14:tracePt t="68966" x="2527300" y="4911725"/>
          <p14:tracePt t="68982" x="2473325" y="4911725"/>
          <p14:tracePt t="68999" x="2419350" y="4884738"/>
          <p14:tracePt t="69181" x="2411413" y="4884738"/>
          <p14:tracePt t="69229" x="2401888" y="4884738"/>
          <p14:tracePt t="69285" x="2393950" y="4884738"/>
          <p14:tracePt t="69293" x="2384425" y="4894263"/>
          <p14:tracePt t="69341" x="2374900" y="4902200"/>
          <p14:tracePt t="69349" x="2357438" y="4902200"/>
          <p14:tracePt t="69372" x="2339975" y="4911725"/>
          <p14:tracePt t="69717" x="2347913" y="4911725"/>
          <p14:tracePt t="69725" x="2384425" y="4911725"/>
          <p14:tracePt t="69734" x="2411413" y="4911725"/>
          <p14:tracePt t="69750" x="2554288" y="4911725"/>
          <p14:tracePt t="69766" x="2795588" y="4911725"/>
          <p14:tracePt t="69783" x="3081338" y="4911725"/>
          <p14:tracePt t="69799" x="3455988" y="4911725"/>
          <p14:tracePt t="69816" x="3840163" y="4911725"/>
          <p14:tracePt t="69833" x="4170363" y="4911725"/>
          <p14:tracePt t="69849" x="4348163" y="4938713"/>
          <p14:tracePt t="69866" x="4375150" y="4956175"/>
          <p14:tracePt t="70037" x="4394200" y="4956175"/>
          <p14:tracePt t="70069" x="4402138" y="4956175"/>
          <p14:tracePt t="70077" x="4419600" y="4956175"/>
          <p14:tracePt t="70101" x="4429125" y="4956175"/>
          <p14:tracePt t="70117" x="4446588" y="4956175"/>
          <p14:tracePt t="70125" x="4456113" y="4956175"/>
          <p14:tracePt t="70134" x="4483100" y="4956175"/>
          <p14:tracePt t="70150" x="4518025" y="4956175"/>
          <p14:tracePt t="70166" x="4527550" y="4956175"/>
          <p14:tracePt t="70182" x="4562475" y="4938713"/>
          <p14:tracePt t="70216" x="4572000" y="4938713"/>
          <p14:tracePt t="71053" x="4581525" y="4938713"/>
          <p14:tracePt t="71237" x="4589463" y="4938713"/>
          <p14:tracePt t="71245" x="4616450" y="4938713"/>
          <p14:tracePt t="71252" x="4652963" y="4938713"/>
          <p14:tracePt t="71266" x="4687888" y="4919663"/>
          <p14:tracePt t="71283" x="4714875" y="4911725"/>
          <p14:tracePt t="71299" x="4795838" y="4884738"/>
          <p14:tracePt t="71317" x="4875213" y="4867275"/>
          <p14:tracePt t="71333" x="4956175" y="4848225"/>
          <p14:tracePt t="71350" x="5037138" y="4822825"/>
          <p14:tracePt t="71366" x="5108575" y="4803775"/>
          <p14:tracePt t="71382" x="5153025" y="4803775"/>
          <p14:tracePt t="71399" x="5187950" y="4803775"/>
          <p14:tracePt t="71416" x="5214938" y="4795838"/>
          <p14:tracePt t="71432" x="5232400" y="4795838"/>
          <p14:tracePt t="71449" x="5259388" y="4786313"/>
          <p14:tracePt t="71466" x="5286375" y="4768850"/>
          <p14:tracePt t="71483" x="5322888" y="4751388"/>
          <p14:tracePt t="71499" x="5340350" y="4741863"/>
          <p14:tracePt t="71516" x="5348288" y="4741863"/>
          <p14:tracePt t="71709" x="5375275" y="4741863"/>
          <p14:tracePt t="71717" x="5402263" y="4732338"/>
          <p14:tracePt t="71733" x="5411788" y="4732338"/>
          <p14:tracePt t="71757" x="5419725" y="4732338"/>
          <p14:tracePt t="72046" x="5429250" y="4732338"/>
          <p14:tracePt t="72053" x="5446713" y="4732338"/>
          <p14:tracePt t="72067" x="5465763" y="4732338"/>
          <p14:tracePt t="72083" x="5473700" y="4724400"/>
          <p14:tracePt t="72197" x="5483225" y="4705350"/>
          <p14:tracePt t="74325" x="5483225" y="4697413"/>
          <p14:tracePt t="74357" x="5483225" y="4687888"/>
          <p14:tracePt t="74365" x="5491163" y="4679950"/>
          <p14:tracePt t="74373" x="5491163" y="4670425"/>
          <p14:tracePt t="74383" x="5518150" y="4643438"/>
          <p14:tracePt t="74399" x="5537200" y="4625975"/>
          <p14:tracePt t="74416" x="5572125" y="4589463"/>
          <p14:tracePt t="74433" x="5581650" y="4581525"/>
          <p14:tracePt t="74449" x="5643563" y="4545013"/>
          <p14:tracePt t="74466" x="5697538" y="4500563"/>
          <p14:tracePt t="74483" x="5759450" y="4465638"/>
          <p14:tracePt t="74499" x="5803900" y="4446588"/>
          <p14:tracePt t="74517" x="5857875" y="4394200"/>
          <p14:tracePt t="74533" x="5946775" y="4330700"/>
          <p14:tracePt t="74550" x="5973763" y="4303713"/>
          <p14:tracePt t="74566" x="6027738" y="4286250"/>
          <p14:tracePt t="74583" x="6045200" y="4268788"/>
          <p14:tracePt t="74599" x="6072188" y="4259263"/>
          <p14:tracePt t="74616" x="6116638" y="4232275"/>
          <p14:tracePt t="74633" x="6126163" y="4224338"/>
          <p14:tracePt t="74666" x="6143625" y="4214813"/>
          <p14:tracePt t="74682" x="6180138" y="4197350"/>
          <p14:tracePt t="74699" x="6205538" y="4197350"/>
          <p14:tracePt t="74717" x="6251575" y="4179888"/>
          <p14:tracePt t="74718" x="6259513" y="4160838"/>
          <p14:tracePt t="75158" x="6269038" y="4152900"/>
          <p14:tracePt t="75173" x="6276975" y="4143375"/>
          <p14:tracePt t="75485" x="6296025" y="4143375"/>
          <p14:tracePt t="75501" x="6303963" y="4143375"/>
          <p14:tracePt t="75517" x="6313488" y="4133850"/>
          <p14:tracePt t="78589" x="6348413" y="4125913"/>
          <p14:tracePt t="78597" x="6357938" y="4125913"/>
          <p14:tracePt t="78605" x="6367463" y="4125913"/>
          <p14:tracePt t="78616" x="6394450" y="4116388"/>
          <p14:tracePt t="78632" x="6456363" y="4062413"/>
          <p14:tracePt t="78649" x="6510338" y="4027488"/>
          <p14:tracePt t="78666" x="6554788" y="4000500"/>
          <p14:tracePt t="78682" x="6599238" y="3965575"/>
          <p14:tracePt t="78699" x="6643688" y="3919538"/>
          <p14:tracePt t="78716" x="6751638" y="3848100"/>
          <p14:tracePt t="78733" x="6867525" y="3768725"/>
          <p14:tracePt t="78734" x="6911975" y="3732213"/>
          <p14:tracePt t="78750" x="6973888" y="3660775"/>
          <p14:tracePt t="78766" x="7027863" y="3625850"/>
          <p14:tracePt t="78782" x="7072313" y="3581400"/>
          <p14:tracePt t="78799" x="7108825" y="3544888"/>
          <p14:tracePt t="79517" x="7116763" y="3554413"/>
          <p14:tracePt t="79525" x="7126288" y="3562350"/>
          <p14:tracePt t="79541" x="7126288" y="3581400"/>
          <p14:tracePt t="79551" x="7134225" y="3589338"/>
          <p14:tracePt t="79566" x="7134225" y="3598863"/>
          <p14:tracePt t="79805" x="7108825" y="3544888"/>
          <p14:tracePt t="79813" x="7037388" y="3438525"/>
          <p14:tracePt t="79821" x="6991350" y="3402013"/>
          <p14:tracePt t="79832" x="6902450" y="3268663"/>
          <p14:tracePt t="79849" x="6680200" y="3027363"/>
          <p14:tracePt t="79865" x="6242050" y="2500313"/>
          <p14:tracePt t="79882" x="5688013" y="1946275"/>
          <p14:tracePt t="79899" x="5037138" y="1295400"/>
          <p14:tracePt t="79916" x="4545013" y="822325"/>
          <p14:tracePt t="79933" x="4187825" y="446088"/>
          <p14:tracePt t="79949" x="4071938" y="295275"/>
          <p14:tracePt t="79966" x="4000500" y="241300"/>
          <p14:tracePt t="79982" x="3894138" y="196850"/>
          <p14:tracePt t="79999" x="3732213" y="152400"/>
          <p14:tracePt t="80016" x="3581400" y="125413"/>
          <p14:tracePt t="80032" x="3482975" y="80963"/>
          <p14:tracePt t="80049" x="3438525" y="71438"/>
          <p14:tracePt t="80065" x="3402013" y="53975"/>
          <p14:tracePt t="80082" x="3367088" y="44450"/>
          <p14:tracePt t="80099" x="3286125" y="17463"/>
          <p14:tracePt t="80116" x="3089275" y="0"/>
          <p14:tracePt t="80133" x="2786063" y="0"/>
          <p14:tracePt t="80150" x="2670175" y="0"/>
          <p14:tracePt t="80166" x="2616200" y="0"/>
          <p14:tracePt t="80182" x="2554288" y="0"/>
          <p14:tracePt t="80199" x="2500313" y="0"/>
          <p14:tracePt t="80216" x="2384425" y="9525"/>
          <p14:tracePt t="80232" x="2214563" y="17463"/>
          <p14:tracePt t="80249" x="2017713" y="36513"/>
          <p14:tracePt t="80266" x="1751013" y="36513"/>
          <p14:tracePt t="80282" x="1608138" y="36513"/>
          <p14:tracePt t="80299" x="1455738" y="53975"/>
          <p14:tracePt t="81598" x="1446213" y="1254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0"/>
            <a:ext cx="66992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6"/>
          <p:cNvSpPr>
            <a:spLocks noChangeArrowheads="1"/>
          </p:cNvSpPr>
          <p:nvPr/>
        </p:nvSpPr>
        <p:spPr bwMode="auto">
          <a:xfrm>
            <a:off x="9601200" y="6172200"/>
            <a:ext cx="4572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7D57DD55-1D7E-4964-BDA2-ACF833295563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06"/>
    </mc:Choice>
    <mc:Fallback xmlns="">
      <p:transition spd="slow" advTm="143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6" x="1054100" y="5018088"/>
          <p14:tracePt t="3055" x="1044575" y="5018088"/>
          <p14:tracePt t="3063" x="1044575" y="5010150"/>
          <p14:tracePt t="3074" x="1044575" y="4983163"/>
          <p14:tracePt t="3090" x="1044575" y="4956175"/>
          <p14:tracePt t="3107" x="1044575" y="4902200"/>
          <p14:tracePt t="3124" x="1044575" y="4857750"/>
          <p14:tracePt t="3140" x="1044575" y="4768850"/>
          <p14:tracePt t="3157" x="1044575" y="4660900"/>
          <p14:tracePt t="3174" x="1081088" y="4554538"/>
          <p14:tracePt t="3191" x="1231900" y="4268788"/>
          <p14:tracePt t="3208" x="1285875" y="4081463"/>
          <p14:tracePt t="3224" x="1357313" y="3875088"/>
          <p14:tracePt t="3240" x="1428750" y="3608388"/>
          <p14:tracePt t="3257" x="1465263" y="3357563"/>
          <p14:tracePt t="3274" x="1517650" y="3179763"/>
          <p14:tracePt t="3290" x="1562100" y="3000375"/>
          <p14:tracePt t="3307" x="1616075" y="2822575"/>
          <p14:tracePt t="3324" x="1679575" y="2660650"/>
          <p14:tracePt t="3340" x="1714500" y="2500313"/>
          <p14:tracePt t="3357" x="1758950" y="2366963"/>
          <p14:tracePt t="3374" x="1785938" y="2232025"/>
          <p14:tracePt t="3391" x="1847850" y="2044700"/>
          <p14:tracePt t="3407" x="1857375" y="1946275"/>
          <p14:tracePt t="3424" x="1857375" y="1839913"/>
          <p14:tracePt t="3440" x="1884363" y="1751013"/>
          <p14:tracePt t="3457" x="1901825" y="1652588"/>
          <p14:tracePt t="3474" x="1911350" y="1562100"/>
          <p14:tracePt t="3491" x="1911350" y="1500188"/>
          <p14:tracePt t="3507" x="1911350" y="1438275"/>
          <p14:tracePt t="3524" x="1911350" y="1428750"/>
          <p14:tracePt t="3540" x="1911350" y="1411288"/>
          <p14:tracePt t="3557" x="1911350" y="1384300"/>
          <p14:tracePt t="3574" x="1911350" y="1357313"/>
          <p14:tracePt t="3591" x="1911350" y="1303338"/>
          <p14:tracePt t="4006" x="1911350" y="1322388"/>
          <p14:tracePt t="10135" x="1938338" y="1339850"/>
          <p14:tracePt t="10143" x="2044700" y="1339850"/>
          <p14:tracePt t="10151" x="2232025" y="1339850"/>
          <p14:tracePt t="10159" x="2401888" y="1339850"/>
          <p14:tracePt t="10173" x="2544763" y="1357313"/>
          <p14:tracePt t="10190" x="2867025" y="1393825"/>
          <p14:tracePt t="10207" x="3125788" y="1490663"/>
          <p14:tracePt t="10223" x="3160713" y="1500188"/>
          <p14:tracePt t="10240" x="3224213" y="1500188"/>
          <p14:tracePt t="10257" x="3232150" y="1500188"/>
          <p14:tracePt t="10290" x="3224213" y="1490663"/>
          <p14:tracePt t="10307" x="3187700" y="1455738"/>
          <p14:tracePt t="10323" x="3187700" y="1438275"/>
          <p14:tracePt t="10340" x="3187700" y="1393825"/>
          <p14:tracePt t="10357" x="3187700" y="1366838"/>
          <p14:tracePt t="10373" x="3197225" y="1347788"/>
          <p14:tracePt t="10390" x="3303588" y="1312863"/>
          <p14:tracePt t="10407" x="3509963" y="1223963"/>
          <p14:tracePt t="10424" x="3625850" y="1160463"/>
          <p14:tracePt t="10441" x="3768725" y="1081088"/>
          <p14:tracePt t="10457" x="4000500" y="990600"/>
          <p14:tracePt t="10473" x="4286250" y="822325"/>
          <p14:tracePt t="10490" x="4518025" y="714375"/>
          <p14:tracePt t="10507" x="4670425" y="669925"/>
          <p14:tracePt t="10523" x="4751388" y="660400"/>
          <p14:tracePt t="10540" x="4786313" y="660400"/>
          <p14:tracePt t="10590" x="4803775" y="660400"/>
          <p14:tracePt t="10599" x="4822825" y="660400"/>
          <p14:tracePt t="10608" x="4875213" y="660400"/>
          <p14:tracePt t="10623" x="5089525" y="660400"/>
          <p14:tracePt t="10641" x="5286375" y="669925"/>
          <p14:tracePt t="10657" x="5411788" y="679450"/>
          <p14:tracePt t="10673" x="5599113" y="714375"/>
          <p14:tracePt t="10690" x="5795963" y="714375"/>
          <p14:tracePt t="10707" x="5911850" y="714375"/>
          <p14:tracePt t="10723" x="6000750" y="714375"/>
          <p14:tracePt t="10740" x="6062663" y="714375"/>
          <p14:tracePt t="10757" x="6153150" y="714375"/>
          <p14:tracePt t="10773" x="6276975" y="714375"/>
          <p14:tracePt t="10791" x="6599238" y="768350"/>
          <p14:tracePt t="10807" x="6823075" y="803275"/>
          <p14:tracePt t="10824" x="7089775" y="839788"/>
          <p14:tracePt t="10840" x="7358063" y="839788"/>
          <p14:tracePt t="10857" x="7554913" y="857250"/>
          <p14:tracePt t="10873" x="7626350" y="857250"/>
          <p14:tracePt t="10890" x="7643813" y="857250"/>
          <p14:tracePt t="11168" x="7653338" y="857250"/>
          <p14:tracePt t="11175" x="7653338" y="839788"/>
          <p14:tracePt t="11183" x="7653338" y="830263"/>
          <p14:tracePt t="11191" x="7626350" y="795338"/>
          <p14:tracePt t="11207" x="7599363" y="776288"/>
          <p14:tracePt t="11223" x="7581900" y="768350"/>
          <p14:tracePt t="11240" x="7562850" y="758825"/>
          <p14:tracePt t="11287" x="7545388" y="741363"/>
          <p14:tracePt t="11303" x="7527925" y="741363"/>
          <p14:tracePt t="11311" x="7491413" y="731838"/>
          <p14:tracePt t="11323" x="7466013" y="731838"/>
          <p14:tracePt t="11340" x="7402513" y="704850"/>
          <p14:tracePt t="11357" x="7323138" y="652463"/>
          <p14:tracePt t="11373" x="7269163" y="642938"/>
          <p14:tracePt t="11390" x="7205663" y="615950"/>
          <p14:tracePt t="11407" x="7188200" y="615950"/>
          <p14:tracePt t="11423" x="7170738" y="615950"/>
          <p14:tracePt t="11441" x="7143750" y="615950"/>
          <p14:tracePt t="11457" x="7099300" y="615950"/>
          <p14:tracePt t="11473" x="7054850" y="608013"/>
          <p14:tracePt t="11491" x="6983413" y="588963"/>
          <p14:tracePt t="11507" x="6902450" y="588963"/>
          <p14:tracePt t="11523" x="6858000" y="581025"/>
          <p14:tracePt t="11540" x="6813550" y="581025"/>
          <p14:tracePt t="11557" x="6804025" y="571500"/>
          <p14:tracePt t="11573" x="6786563" y="554038"/>
          <p14:tracePt t="11591" x="6759575" y="554038"/>
          <p14:tracePt t="11607" x="6724650" y="571500"/>
          <p14:tracePt t="11624" x="6634163" y="571500"/>
          <p14:tracePt t="11640" x="6581775" y="581025"/>
          <p14:tracePt t="11657" x="6500813" y="608013"/>
          <p14:tracePt t="11674" x="6438900" y="625475"/>
          <p14:tracePt t="11690" x="6411913" y="642938"/>
          <p14:tracePt t="11707" x="6375400" y="652463"/>
          <p14:tracePt t="11723" x="6367463" y="660400"/>
          <p14:tracePt t="11740" x="6340475" y="679450"/>
          <p14:tracePt t="11757" x="6323013" y="687388"/>
          <p14:tracePt t="11773" x="6313488" y="704850"/>
          <p14:tracePt t="11790" x="6296025" y="741363"/>
          <p14:tracePt t="11807" x="6259513" y="803275"/>
          <p14:tracePt t="11823" x="6251575" y="857250"/>
          <p14:tracePt t="11840" x="6242050" y="901700"/>
          <p14:tracePt t="11857" x="6242050" y="938213"/>
          <p14:tracePt t="11873" x="6242050" y="955675"/>
          <p14:tracePt t="11890" x="6242050" y="990600"/>
          <p14:tracePt t="11907" x="6242050" y="1009650"/>
          <p14:tracePt t="11923" x="6242050" y="1017588"/>
          <p14:tracePt t="11940" x="6251575" y="1071563"/>
          <p14:tracePt t="11957" x="6296025" y="1089025"/>
          <p14:tracePt t="11973" x="6340475" y="1133475"/>
          <p14:tracePt t="11991" x="6438900" y="1160463"/>
          <p14:tracePt t="12007" x="6510338" y="1196975"/>
          <p14:tracePt t="12024" x="6581775" y="1204913"/>
          <p14:tracePt t="12040" x="6715125" y="1223963"/>
          <p14:tracePt t="12057" x="6804025" y="1223963"/>
          <p14:tracePt t="12073" x="6919913" y="1250950"/>
          <p14:tracePt t="12090" x="7027863" y="1268413"/>
          <p14:tracePt t="12107" x="7108825" y="1276350"/>
          <p14:tracePt t="12124" x="7188200" y="1295400"/>
          <p14:tracePt t="12140" x="7232650" y="1295400"/>
          <p14:tracePt t="12157" x="7296150" y="1295400"/>
          <p14:tracePt t="12158" x="7313613" y="1295400"/>
          <p14:tracePt t="12173" x="7323138" y="1295400"/>
          <p14:tracePt t="12190" x="7358063" y="1295400"/>
          <p14:tracePt t="12207" x="7367588" y="1295400"/>
          <p14:tracePt t="12223" x="7375525" y="1295400"/>
          <p14:tracePt t="12240" x="7394575" y="1295400"/>
          <p14:tracePt t="12256" x="7429500" y="1268413"/>
          <p14:tracePt t="12273" x="7456488" y="1258888"/>
          <p14:tracePt t="12311" x="7466013" y="1258888"/>
          <p14:tracePt t="12323" x="7473950" y="1250950"/>
          <p14:tracePt t="12340" x="7483475" y="1241425"/>
          <p14:tracePt t="12357" x="7537450" y="1204913"/>
          <p14:tracePt t="12373" x="7562850" y="1179513"/>
          <p14:tracePt t="12391" x="7599363" y="1160463"/>
          <p14:tracePt t="12423" x="7608888" y="1133475"/>
          <p14:tracePt t="12440" x="7643813" y="1108075"/>
          <p14:tracePt t="12456" x="7643813" y="1098550"/>
          <p14:tracePt t="12473" x="7653338" y="1081088"/>
          <p14:tracePt t="12490" x="7661275" y="1054100"/>
          <p14:tracePt t="12507" x="7688263" y="1000125"/>
          <p14:tracePt t="12523" x="7705725" y="973138"/>
          <p14:tracePt t="12540" x="7705725" y="965200"/>
          <p14:tracePt t="12557" x="7705725" y="946150"/>
          <p14:tracePt t="12573" x="7715250" y="928688"/>
          <p14:tracePt t="12591" x="7724775" y="866775"/>
          <p14:tracePt t="12607" x="7724775" y="822325"/>
          <p14:tracePt t="12624" x="7751763" y="776288"/>
          <p14:tracePt t="12640" x="7751763" y="750888"/>
          <p14:tracePt t="12656" x="7751763" y="704850"/>
          <p14:tracePt t="12673" x="7751763" y="669925"/>
          <p14:tracePt t="12690" x="7751763" y="652463"/>
          <p14:tracePt t="12706" x="7742238" y="625475"/>
          <p14:tracePt t="12723" x="7732713" y="615950"/>
          <p14:tracePt t="12740" x="7705725" y="581025"/>
          <p14:tracePt t="12757" x="7680325" y="561975"/>
          <p14:tracePt t="12773" x="7653338" y="536575"/>
          <p14:tracePt t="12791" x="7616825" y="500063"/>
          <p14:tracePt t="12807" x="7545388" y="473075"/>
          <p14:tracePt t="12824" x="7466013" y="438150"/>
          <p14:tracePt t="12840" x="7385050" y="419100"/>
          <p14:tracePt t="12857" x="7304088" y="411163"/>
          <p14:tracePt t="12873" x="7242175" y="393700"/>
          <p14:tracePt t="12890" x="7188200" y="393700"/>
          <p14:tracePt t="12906" x="7153275" y="393700"/>
          <p14:tracePt t="12923" x="7134225" y="393700"/>
          <p14:tracePt t="12940" x="7089775" y="393700"/>
          <p14:tracePt t="12957" x="7045325" y="393700"/>
          <p14:tracePt t="12973" x="7018338" y="393700"/>
          <p14:tracePt t="12991" x="6991350" y="393700"/>
          <p14:tracePt t="13007" x="6946900" y="393700"/>
          <p14:tracePt t="13023" x="6938963" y="393700"/>
          <p14:tracePt t="13040" x="6894513" y="393700"/>
          <p14:tracePt t="13056" x="6858000" y="393700"/>
          <p14:tracePt t="13073" x="6813550" y="393700"/>
          <p14:tracePt t="13090" x="6769100" y="393700"/>
          <p14:tracePt t="13107" x="6715125" y="393700"/>
          <p14:tracePt t="13123" x="6670675" y="393700"/>
          <p14:tracePt t="13140" x="6634163" y="393700"/>
          <p14:tracePt t="13156" x="6572250" y="419100"/>
          <p14:tracePt t="13158" x="6554788" y="419100"/>
          <p14:tracePt t="13173" x="6527800" y="438150"/>
          <p14:tracePt t="13190" x="6473825" y="446088"/>
          <p14:tracePt t="13207" x="6402388" y="500063"/>
          <p14:tracePt t="13223" x="6357938" y="509588"/>
          <p14:tracePt t="13240" x="6330950" y="517525"/>
          <p14:tracePt t="13256" x="6323013" y="527050"/>
          <p14:tracePt t="13273" x="6296025" y="554038"/>
          <p14:tracePt t="13290" x="6276975" y="561975"/>
          <p14:tracePt t="13306" x="6232525" y="588963"/>
          <p14:tracePt t="13323" x="6224588" y="598488"/>
          <p14:tracePt t="13340" x="6215063" y="608013"/>
          <p14:tracePt t="13357" x="6188075" y="642938"/>
          <p14:tracePt t="13373" x="6170613" y="660400"/>
          <p14:tracePt t="13390" x="6134100" y="696913"/>
          <p14:tracePt t="13407" x="6116638" y="723900"/>
          <p14:tracePt t="13423" x="6072188" y="776288"/>
          <p14:tracePt t="13440" x="6054725" y="822325"/>
          <p14:tracePt t="13456" x="6054725" y="847725"/>
          <p14:tracePt t="13473" x="6018213" y="893763"/>
          <p14:tracePt t="13558" x="6018213" y="901700"/>
          <p14:tracePt t="13582" x="6018213" y="938213"/>
          <p14:tracePt t="13590" x="6018213" y="946150"/>
          <p14:tracePt t="13598" x="6018213" y="955675"/>
          <p14:tracePt t="13615" x="6018213" y="982663"/>
          <p14:tracePt t="13624" x="6018213" y="990600"/>
          <p14:tracePt t="13640" x="6010275" y="1009650"/>
          <p14:tracePt t="13657" x="6010275" y="1036638"/>
          <p14:tracePt t="13673" x="6010275" y="1062038"/>
          <p14:tracePt t="13690" x="6010275" y="1089025"/>
          <p14:tracePt t="13707" x="6010275" y="1116013"/>
          <p14:tracePt t="13723" x="6018213" y="1152525"/>
          <p14:tracePt t="13740" x="6045200" y="1196975"/>
          <p14:tracePt t="13757" x="6062663" y="1231900"/>
          <p14:tracePt t="13773" x="6116638" y="1268413"/>
          <p14:tracePt t="13791" x="6134100" y="1285875"/>
          <p14:tracePt t="13807" x="6303963" y="1312863"/>
          <p14:tracePt t="13823" x="6500813" y="1357313"/>
          <p14:tracePt t="13840" x="6697663" y="1374775"/>
          <p14:tracePt t="13857" x="7010400" y="1428750"/>
          <p14:tracePt t="13873" x="7296150" y="1428750"/>
          <p14:tracePt t="13890" x="7581900" y="1428750"/>
          <p14:tracePt t="13906" x="7823200" y="1428750"/>
          <p14:tracePt t="13923" x="7974013" y="1428750"/>
          <p14:tracePt t="13940" x="8054975" y="1428750"/>
          <p14:tracePt t="13957" x="8099425" y="1428750"/>
          <p14:tracePt t="13973" x="8143875" y="1428750"/>
          <p14:tracePt t="13990" x="8180388" y="1428750"/>
          <p14:tracePt t="14007" x="8197850" y="1428750"/>
          <p14:tracePt t="14040" x="8205788" y="1428750"/>
          <p14:tracePt t="14057" x="8224838" y="1428750"/>
          <p14:tracePt t="14073" x="8286750" y="1419225"/>
          <p14:tracePt t="14090" x="8331200" y="1393825"/>
          <p14:tracePt t="14106" x="8367713" y="1374775"/>
          <p14:tracePt t="14123" x="8402638" y="1347788"/>
          <p14:tracePt t="14140" x="8439150" y="1339850"/>
          <p14:tracePt t="14157" x="8447088" y="1330325"/>
          <p14:tracePt t="14158" x="8456613" y="1322388"/>
          <p14:tracePt t="14173" x="8466138" y="1312863"/>
          <p14:tracePt t="14190" x="8501063" y="1276350"/>
          <p14:tracePt t="14207" x="8510588" y="1250950"/>
          <p14:tracePt t="14240" x="8518525" y="1241425"/>
          <p14:tracePt t="14263" x="8518525" y="1231900"/>
          <p14:tracePt t="14273" x="8518525" y="1223963"/>
          <p14:tracePt t="14290" x="8518525" y="1204913"/>
          <p14:tracePt t="14307" x="8518525" y="1160463"/>
          <p14:tracePt t="14323" x="8518525" y="1143000"/>
          <p14:tracePt t="14340" x="8518525" y="1098550"/>
          <p14:tracePt t="14357" x="8483600" y="1044575"/>
          <p14:tracePt t="14373" x="8456613" y="1009650"/>
          <p14:tracePt t="14391" x="8358188" y="928688"/>
          <p14:tracePt t="14407" x="8286750" y="901700"/>
          <p14:tracePt t="14423" x="8205788" y="847725"/>
          <p14:tracePt t="14440" x="8072438" y="803275"/>
          <p14:tracePt t="14456" x="7966075" y="776288"/>
          <p14:tracePt t="14473" x="7885113" y="750888"/>
          <p14:tracePt t="14490" x="7777163" y="687388"/>
          <p14:tracePt t="14507" x="7715250" y="660400"/>
          <p14:tracePt t="14524" x="7680325" y="642938"/>
          <p14:tracePt t="14540" x="7599363" y="581025"/>
          <p14:tracePt t="14557" x="7554913" y="561975"/>
          <p14:tracePt t="14573" x="7491413" y="527050"/>
          <p14:tracePt t="14590" x="7429500" y="500063"/>
          <p14:tracePt t="14607" x="7304088" y="455613"/>
          <p14:tracePt t="14624" x="7251700" y="455613"/>
          <p14:tracePt t="14640" x="7215188" y="446088"/>
          <p14:tracePt t="14657" x="7153275" y="428625"/>
          <p14:tracePt t="14673" x="7108825" y="428625"/>
          <p14:tracePt t="14690" x="7045325" y="428625"/>
          <p14:tracePt t="14706" x="6983413" y="428625"/>
          <p14:tracePt t="14723" x="6911975" y="428625"/>
          <p14:tracePt t="14740" x="6823075" y="428625"/>
          <p14:tracePt t="14757" x="6742113" y="428625"/>
          <p14:tracePt t="14773" x="6661150" y="428625"/>
          <p14:tracePt t="14790" x="6608763" y="428625"/>
          <p14:tracePt t="14807" x="6510338" y="428625"/>
          <p14:tracePt t="14824" x="6456363" y="446088"/>
          <p14:tracePt t="14840" x="6384925" y="455613"/>
          <p14:tracePt t="14856" x="6303963" y="473075"/>
          <p14:tracePt t="14873" x="6259513" y="500063"/>
          <p14:tracePt t="14890" x="6215063" y="527050"/>
          <p14:tracePt t="14907" x="6180138" y="544513"/>
          <p14:tracePt t="14923" x="6143625" y="571500"/>
          <p14:tracePt t="14940" x="6108700" y="581025"/>
          <p14:tracePt t="14957" x="6062663" y="608013"/>
          <p14:tracePt t="14973" x="6045200" y="642938"/>
          <p14:tracePt t="14990" x="6000750" y="679450"/>
          <p14:tracePt t="15007" x="5991225" y="704850"/>
          <p14:tracePt t="15023" x="5973763" y="741363"/>
          <p14:tracePt t="15040" x="5965825" y="776288"/>
          <p14:tracePt t="15056" x="5956300" y="795338"/>
          <p14:tracePt t="15073" x="5956300" y="822325"/>
          <p14:tracePt t="15090" x="5956300" y="866775"/>
          <p14:tracePt t="15106" x="5956300" y="911225"/>
          <p14:tracePt t="15123" x="5956300" y="955675"/>
          <p14:tracePt t="15140" x="5956300" y="973138"/>
          <p14:tracePt t="15156" x="5956300" y="1000125"/>
          <p14:tracePt t="15173" x="5956300" y="1027113"/>
          <p14:tracePt t="15190" x="5956300" y="1054100"/>
          <p14:tracePt t="15207" x="5983288" y="1125538"/>
          <p14:tracePt t="15224" x="6000750" y="1160463"/>
          <p14:tracePt t="15240" x="6018213" y="1179513"/>
          <p14:tracePt t="15257" x="6037263" y="1204913"/>
          <p14:tracePt t="15273" x="6072188" y="1241425"/>
          <p14:tracePt t="15290" x="6089650" y="1258888"/>
          <p14:tracePt t="15306" x="6126163" y="1295400"/>
          <p14:tracePt t="15323" x="6134100" y="1303338"/>
          <p14:tracePt t="15340" x="6180138" y="1312863"/>
          <p14:tracePt t="15356" x="6242050" y="1322388"/>
          <p14:tracePt t="15373" x="6348413" y="1357313"/>
          <p14:tracePt t="15390" x="6438900" y="1366838"/>
          <p14:tracePt t="15407" x="6572250" y="1384300"/>
          <p14:tracePt t="15423" x="6634163" y="1393825"/>
          <p14:tracePt t="15440" x="6697663" y="1428750"/>
          <p14:tracePt t="15456" x="6759575" y="1446213"/>
          <p14:tracePt t="15473" x="6823075" y="1455738"/>
          <p14:tracePt t="15490" x="6884988" y="1455738"/>
          <p14:tracePt t="15506" x="6965950" y="1455738"/>
          <p14:tracePt t="15523" x="7072313" y="1455738"/>
          <p14:tracePt t="15540" x="7215188" y="1455738"/>
          <p14:tracePt t="15556" x="7340600" y="1455738"/>
          <p14:tracePt t="15573" x="7446963" y="1455738"/>
          <p14:tracePt t="15590" x="7510463" y="1455738"/>
          <p14:tracePt t="15606" x="7545388" y="1455738"/>
          <p14:tracePt t="15623" x="7554913" y="1455738"/>
          <p14:tracePt t="15640" x="7562850" y="1455738"/>
          <p14:tracePt t="15656" x="7616825" y="1428750"/>
          <p14:tracePt t="15673" x="7653338" y="1393825"/>
          <p14:tracePt t="15690" x="7670800" y="1374775"/>
          <p14:tracePt t="15706" x="7680325" y="1330325"/>
          <p14:tracePt t="15723" x="7680325" y="1295400"/>
          <p14:tracePt t="15740" x="7697788" y="1250950"/>
          <p14:tracePt t="15756" x="7732713" y="1187450"/>
          <p14:tracePt t="15773" x="7751763" y="1108075"/>
          <p14:tracePt t="15791" x="7751763" y="1009650"/>
          <p14:tracePt t="15807" x="7759700" y="946150"/>
          <p14:tracePt t="15824" x="7759700" y="928688"/>
          <p14:tracePt t="15840" x="7759700" y="893763"/>
          <p14:tracePt t="15856" x="7759700" y="847725"/>
          <p14:tracePt t="15873" x="7732713" y="803275"/>
          <p14:tracePt t="15890" x="7697788" y="768350"/>
          <p14:tracePt t="15906" x="7661275" y="731838"/>
          <p14:tracePt t="15923" x="7616825" y="696913"/>
          <p14:tracePt t="15940" x="7554913" y="652463"/>
          <p14:tracePt t="15957" x="7439025" y="588963"/>
          <p14:tracePt t="15973" x="7296150" y="544513"/>
          <p14:tracePt t="15990" x="7242175" y="517525"/>
          <p14:tracePt t="16007" x="7126288" y="490538"/>
          <p14:tracePt t="16023" x="7081838" y="482600"/>
          <p14:tracePt t="16040" x="7000875" y="446088"/>
          <p14:tracePt t="16057" x="6938963" y="428625"/>
          <p14:tracePt t="16073" x="6858000" y="419100"/>
          <p14:tracePt t="16090" x="6786563" y="419100"/>
          <p14:tracePt t="16106" x="6724650" y="401638"/>
          <p14:tracePt t="16123" x="6626225" y="393700"/>
          <p14:tracePt t="16140" x="6599238" y="393700"/>
          <p14:tracePt t="16156" x="6537325" y="393700"/>
          <p14:tracePt t="16158" x="6518275" y="393700"/>
          <p14:tracePt t="16173" x="6491288" y="393700"/>
          <p14:tracePt t="16190" x="6456363" y="393700"/>
          <p14:tracePt t="16207" x="6411913" y="393700"/>
          <p14:tracePt t="16223" x="6357938" y="401638"/>
          <p14:tracePt t="16240" x="6296025" y="428625"/>
          <p14:tracePt t="16256" x="6242050" y="455613"/>
          <p14:tracePt t="16273" x="6180138" y="482600"/>
          <p14:tracePt t="16290" x="6161088" y="490538"/>
          <p14:tracePt t="16306" x="6126163" y="509588"/>
          <p14:tracePt t="16323" x="6081713" y="536575"/>
          <p14:tracePt t="16340" x="6045200" y="561975"/>
          <p14:tracePt t="16356" x="6010275" y="608013"/>
          <p14:tracePt t="16373" x="5991225" y="642938"/>
          <p14:tracePt t="16390" x="5956300" y="687388"/>
          <p14:tracePt t="16407" x="5938838" y="785813"/>
          <p14:tracePt t="16424" x="5929313" y="812800"/>
          <p14:tracePt t="16440" x="5902325" y="893763"/>
          <p14:tracePt t="16456" x="5902325" y="938213"/>
          <p14:tracePt t="16473" x="5902325" y="982663"/>
          <p14:tracePt t="16490" x="5902325" y="1017588"/>
          <p14:tracePt t="16506" x="5902325" y="1036638"/>
          <p14:tracePt t="16523" x="5911850" y="1081088"/>
          <p14:tracePt t="16540" x="5929313" y="1098550"/>
          <p14:tracePt t="16556" x="5973763" y="1179513"/>
          <p14:tracePt t="16573" x="6018213" y="1223963"/>
          <p14:tracePt t="16590" x="6062663" y="1276350"/>
          <p14:tracePt t="16607" x="6099175" y="1322388"/>
          <p14:tracePt t="16623" x="6116638" y="1357313"/>
          <p14:tracePt t="16640" x="6143625" y="1374775"/>
          <p14:tracePt t="16656" x="6153150" y="1384300"/>
          <p14:tracePt t="16673" x="6188075" y="1393825"/>
          <p14:tracePt t="16690" x="6232525" y="1411288"/>
          <p14:tracePt t="16706" x="6269038" y="1446213"/>
          <p14:tracePt t="16724" x="6296025" y="1465263"/>
          <p14:tracePt t="16740" x="6367463" y="1490663"/>
          <p14:tracePt t="16756" x="6429375" y="1500188"/>
          <p14:tracePt t="16773" x="6491288" y="1517650"/>
          <p14:tracePt t="16789" x="6554788" y="1517650"/>
          <p14:tracePt t="16807" x="6653213" y="1517650"/>
          <p14:tracePt t="16824" x="6751638" y="1517650"/>
          <p14:tracePt t="16840" x="6858000" y="1517650"/>
          <p14:tracePt t="16856" x="6965950" y="1517650"/>
          <p14:tracePt t="16873" x="7062788" y="1517650"/>
          <p14:tracePt t="16890" x="7161213" y="1517650"/>
          <p14:tracePt t="16906" x="7251700" y="1517650"/>
          <p14:tracePt t="16923" x="7313613" y="1517650"/>
          <p14:tracePt t="16940" x="7331075" y="1517650"/>
          <p14:tracePt t="16973" x="7367588" y="1500188"/>
          <p14:tracePt t="16989" x="7385050" y="1482725"/>
          <p14:tracePt t="17007" x="7456488" y="1455738"/>
          <p14:tracePt t="17055" x="7456488" y="1446213"/>
          <p14:tracePt t="17062" x="7466013" y="1438275"/>
          <p14:tracePt t="17073" x="7491413" y="1419225"/>
          <p14:tracePt t="17090" x="7527925" y="1393825"/>
          <p14:tracePt t="17107" x="7554913" y="1366838"/>
          <p14:tracePt t="17123" x="7572375" y="1347788"/>
          <p14:tracePt t="17140" x="7626350" y="1312863"/>
          <p14:tracePt t="17159" x="7634288" y="1285875"/>
          <p14:tracePt t="17173" x="7661275" y="1268413"/>
          <p14:tracePt t="17190" x="7688263" y="1196975"/>
          <p14:tracePt t="17207" x="7724775" y="1098550"/>
          <p14:tracePt t="17223" x="7724775" y="1071563"/>
          <p14:tracePt t="17240" x="7742238" y="1009650"/>
          <p14:tracePt t="17257" x="7751763" y="955675"/>
          <p14:tracePt t="17273" x="7751763" y="928688"/>
          <p14:tracePt t="17290" x="7751763" y="901700"/>
          <p14:tracePt t="17306" x="7751763" y="874713"/>
          <p14:tracePt t="17323" x="7742238" y="847725"/>
          <p14:tracePt t="17340" x="7724775" y="830263"/>
          <p14:tracePt t="17356" x="7688263" y="795338"/>
          <p14:tracePt t="17373" x="7670800" y="776288"/>
          <p14:tracePt t="17390" x="7608888" y="741363"/>
          <p14:tracePt t="17407" x="7572375" y="731838"/>
          <p14:tracePt t="17423" x="7537450" y="696913"/>
          <p14:tracePt t="17440" x="7500938" y="687388"/>
          <p14:tracePt t="17456" x="7439025" y="660400"/>
          <p14:tracePt t="17473" x="7358063" y="608013"/>
          <p14:tracePt t="17490" x="7259638" y="561975"/>
          <p14:tracePt t="17506" x="7143750" y="517525"/>
          <p14:tracePt t="17523" x="7072313" y="490538"/>
          <p14:tracePt t="17540" x="6991350" y="473075"/>
          <p14:tracePt t="17556" x="6929438" y="473075"/>
          <p14:tracePt t="17573" x="6867525" y="465138"/>
          <p14:tracePt t="17590" x="6786563" y="465138"/>
          <p14:tracePt t="17607" x="6705600" y="428625"/>
          <p14:tracePt t="17623" x="6616700" y="401638"/>
          <p14:tracePt t="17640" x="6572250" y="393700"/>
          <p14:tracePt t="17657" x="6527800" y="393700"/>
          <p14:tracePt t="17673" x="6473825" y="393700"/>
          <p14:tracePt t="17690" x="6429375" y="393700"/>
          <p14:tracePt t="17707" x="6384925" y="393700"/>
          <p14:tracePt t="17723" x="6357938" y="393700"/>
          <p14:tracePt t="17740" x="6313488" y="393700"/>
          <p14:tracePt t="17757" x="6269038" y="393700"/>
          <p14:tracePt t="17773" x="6224588" y="393700"/>
          <p14:tracePt t="17790" x="6188075" y="393700"/>
          <p14:tracePt t="17807" x="6116638" y="438150"/>
          <p14:tracePt t="17823" x="6099175" y="446088"/>
          <p14:tracePt t="17840" x="6054725" y="482600"/>
          <p14:tracePt t="17856" x="6045200" y="490538"/>
          <p14:tracePt t="17873" x="6027738" y="509588"/>
          <p14:tracePt t="17890" x="6010275" y="527050"/>
          <p14:tracePt t="17923" x="5991225" y="571500"/>
          <p14:tracePt t="17940" x="5965825" y="608013"/>
          <p14:tracePt t="17956" x="5956300" y="669925"/>
          <p14:tracePt t="17973" x="5929313" y="714375"/>
          <p14:tracePt t="17990" x="5919788" y="758825"/>
          <p14:tracePt t="18007" x="5902325" y="812800"/>
          <p14:tracePt t="18024" x="5894388" y="857250"/>
          <p14:tracePt t="18040" x="5894388" y="893763"/>
          <p14:tracePt t="18056" x="5867400" y="955675"/>
          <p14:tracePt t="18073" x="5867400" y="982663"/>
          <p14:tracePt t="18090" x="5857875" y="1009650"/>
          <p14:tracePt t="18106" x="5857875" y="1044575"/>
          <p14:tracePt t="18123" x="5857875" y="1054100"/>
          <p14:tracePt t="18140" x="5857875" y="1062038"/>
          <p14:tracePt t="18156" x="5857875" y="1098550"/>
          <p14:tracePt t="18173" x="5857875" y="1108075"/>
          <p14:tracePt t="18190" x="5857875" y="1133475"/>
          <p14:tracePt t="18231" x="5857875" y="1160463"/>
          <p14:tracePt t="18247" x="5867400" y="1169988"/>
          <p14:tracePt t="18271" x="5884863" y="1204913"/>
          <p14:tracePt t="18287" x="5911850" y="1231900"/>
          <p14:tracePt t="18295" x="5919788" y="1241425"/>
          <p14:tracePt t="18306" x="5929313" y="1250950"/>
          <p14:tracePt t="18323" x="5956300" y="1276350"/>
          <p14:tracePt t="18340" x="6018213" y="1285875"/>
          <p14:tracePt t="18356" x="6072188" y="1312863"/>
          <p14:tracePt t="18373" x="6116638" y="1322388"/>
          <p14:tracePt t="18391" x="6180138" y="1347788"/>
          <p14:tracePt t="18407" x="6242050" y="1366838"/>
          <p14:tracePt t="18424" x="6303963" y="1384300"/>
          <p14:tracePt t="18440" x="6367463" y="1401763"/>
          <p14:tracePt t="18457" x="6456363" y="1401763"/>
          <p14:tracePt t="18473" x="6537325" y="1411288"/>
          <p14:tracePt t="18490" x="6616700" y="1428750"/>
          <p14:tracePt t="18506" x="6724650" y="1455738"/>
          <p14:tracePt t="18523" x="6804025" y="1465263"/>
          <p14:tracePt t="18540" x="6884988" y="1482725"/>
          <p14:tracePt t="18557" x="6991350" y="1482725"/>
          <p14:tracePt t="18573" x="7062788" y="1482725"/>
          <p14:tracePt t="18590" x="7143750" y="1482725"/>
          <p14:tracePt t="18607" x="7242175" y="1482725"/>
          <p14:tracePt t="18624" x="7348538" y="1482725"/>
          <p14:tracePt t="18640" x="7439025" y="1482725"/>
          <p14:tracePt t="18656" x="7473950" y="1482725"/>
          <p14:tracePt t="18673" x="7518400" y="1482725"/>
          <p14:tracePt t="18690" x="7572375" y="1455738"/>
          <p14:tracePt t="18707" x="7599363" y="1438275"/>
          <p14:tracePt t="18723" x="7626350" y="1438275"/>
          <p14:tracePt t="18740" x="7634288" y="1428750"/>
          <p14:tracePt t="18757" x="7670800" y="1411288"/>
          <p14:tracePt t="18773" x="7680325" y="1393825"/>
          <p14:tracePt t="18790" x="7705725" y="1347788"/>
          <p14:tracePt t="18807" x="7751763" y="1268413"/>
          <p14:tracePt t="18824" x="7751763" y="1241425"/>
          <p14:tracePt t="18839" x="7759700" y="1231900"/>
          <p14:tracePt t="18856" x="7759700" y="1187450"/>
          <p14:tracePt t="18873" x="7759700" y="1160463"/>
          <p14:tracePt t="18890" x="7759700" y="1133475"/>
          <p14:tracePt t="18907" x="7759700" y="1108075"/>
          <p14:tracePt t="18923" x="7759700" y="1081088"/>
          <p14:tracePt t="18940" x="7759700" y="1062038"/>
          <p14:tracePt t="18956" x="7715250" y="1000125"/>
          <p14:tracePt t="18973" x="7697788" y="946150"/>
          <p14:tracePt t="18989" x="7626350" y="893763"/>
          <p14:tracePt t="19007" x="7599363" y="857250"/>
          <p14:tracePt t="19024" x="7589838" y="830263"/>
          <p14:tracePt t="19040" x="7562850" y="812800"/>
          <p14:tracePt t="19057" x="7545388" y="795338"/>
          <p14:tracePt t="19073" x="7500938" y="750888"/>
          <p14:tracePt t="19090" x="7429500" y="696913"/>
          <p14:tracePt t="19106" x="7367588" y="642938"/>
          <p14:tracePt t="19123" x="7304088" y="598488"/>
          <p14:tracePt t="19140" x="7296150" y="588963"/>
          <p14:tracePt t="19156" x="7269163" y="581025"/>
          <p14:tracePt t="19173" x="7242175" y="571500"/>
          <p14:tracePt t="19190" x="7180263" y="554038"/>
          <p14:tracePt t="19207" x="7126288" y="544513"/>
          <p14:tracePt t="19223" x="7054850" y="517525"/>
          <p14:tracePt t="19240" x="6991350" y="517525"/>
          <p14:tracePt t="19256" x="6894513" y="500063"/>
          <p14:tracePt t="19273" x="6840538" y="500063"/>
          <p14:tracePt t="19290" x="6804025" y="482600"/>
          <p14:tracePt t="19306" x="6759575" y="482600"/>
          <p14:tracePt t="19323" x="6732588" y="465138"/>
          <p14:tracePt t="19340" x="6697663" y="455613"/>
          <p14:tracePt t="19356" x="6653213" y="455613"/>
          <p14:tracePt t="19373" x="6581775" y="455613"/>
          <p14:tracePt t="19390" x="6473825" y="455613"/>
          <p14:tracePt t="19407" x="6357938" y="455613"/>
          <p14:tracePt t="19424" x="6323013" y="455613"/>
          <p14:tracePt t="19440" x="6296025" y="455613"/>
          <p14:tracePt t="19456" x="6251575" y="455613"/>
          <p14:tracePt t="19473" x="6215063" y="482600"/>
          <p14:tracePt t="19490" x="6126163" y="536575"/>
          <p14:tracePt t="19506" x="6089650" y="561975"/>
          <p14:tracePt t="19523" x="6027738" y="598488"/>
          <p14:tracePt t="19540" x="5983288" y="615950"/>
          <p14:tracePt t="19556" x="5965825" y="625475"/>
          <p14:tracePt t="19573" x="5902325" y="669925"/>
          <p14:tracePt t="19589" x="5857875" y="714375"/>
          <p14:tracePt t="19607" x="5822950" y="731838"/>
          <p14:tracePt t="19623" x="5803900" y="758825"/>
          <p14:tracePt t="19640" x="5795963" y="785813"/>
          <p14:tracePt t="19656" x="5776913" y="822325"/>
          <p14:tracePt t="19673" x="5751513" y="857250"/>
          <p14:tracePt t="19690" x="5751513" y="874713"/>
          <p14:tracePt t="19706" x="5751513" y="893763"/>
          <p14:tracePt t="19723" x="5732463" y="919163"/>
          <p14:tracePt t="19756" x="5732463" y="938213"/>
          <p14:tracePt t="19773" x="5732463" y="946150"/>
          <p14:tracePt t="19789" x="5751513" y="990600"/>
          <p14:tracePt t="19807" x="5786438" y="1062038"/>
          <p14:tracePt t="19824" x="5840413" y="1116013"/>
          <p14:tracePt t="19840" x="5884863" y="1152525"/>
          <p14:tracePt t="19857" x="5919788" y="1169988"/>
          <p14:tracePt t="19873" x="5983288" y="1223963"/>
          <p14:tracePt t="19890" x="6062663" y="1258888"/>
          <p14:tracePt t="19906" x="6126163" y="1303338"/>
          <p14:tracePt t="19923" x="6188075" y="1330325"/>
          <p14:tracePt t="19939" x="6269038" y="1366838"/>
          <p14:tracePt t="19956" x="6323013" y="1374775"/>
          <p14:tracePt t="19973" x="6384925" y="1401763"/>
          <p14:tracePt t="19989" x="6402388" y="1428750"/>
          <p14:tracePt t="20007" x="6510338" y="1446213"/>
          <p14:tracePt t="20024" x="6581775" y="1446213"/>
          <p14:tracePt t="20040" x="6680200" y="1482725"/>
          <p14:tracePt t="20056" x="6777038" y="1490663"/>
          <p14:tracePt t="20073" x="6823075" y="1490663"/>
          <p14:tracePt t="20090" x="6894513" y="1509713"/>
          <p14:tracePt t="20106" x="7000875" y="1509713"/>
          <p14:tracePt t="20123" x="7081838" y="1509713"/>
          <p14:tracePt t="20139" x="7143750" y="1509713"/>
          <p14:tracePt t="20157" x="7205663" y="1509713"/>
          <p14:tracePt t="20173" x="7224713" y="1509713"/>
          <p14:tracePt t="20190" x="7242175" y="1509713"/>
          <p14:tracePt t="20207" x="7313613" y="1465263"/>
          <p14:tracePt t="20223" x="7358063" y="1455738"/>
          <p14:tracePt t="20239" x="7419975" y="1419225"/>
          <p14:tracePt t="20256" x="7456488" y="1401763"/>
          <p14:tracePt t="20273" x="7491413" y="1393825"/>
          <p14:tracePt t="20289" x="7518400" y="1384300"/>
          <p14:tracePt t="20306" x="7527925" y="1357313"/>
          <p14:tracePt t="20323" x="7562850" y="1330325"/>
          <p14:tracePt t="20339" x="7589838" y="1303338"/>
          <p14:tracePt t="20356" x="7616825" y="1268413"/>
          <p14:tracePt t="20373" x="7634288" y="1250950"/>
          <p14:tracePt t="20389" x="7643813" y="1196975"/>
          <p14:tracePt t="20407" x="7643813" y="1160463"/>
          <p14:tracePt t="20423" x="7680325" y="1089025"/>
          <p14:tracePt t="20439" x="7680325" y="1071563"/>
          <p14:tracePt t="20456" x="7697788" y="1027113"/>
          <p14:tracePt t="20473" x="7697788" y="1017588"/>
          <p14:tracePt t="20489" x="7697788" y="982663"/>
          <p14:tracePt t="20506" x="7697788" y="973138"/>
          <p14:tracePt t="20523" x="7697788" y="955675"/>
          <p14:tracePt t="20539" x="7697788" y="919163"/>
          <p14:tracePt t="20556" x="7697788" y="874713"/>
          <p14:tracePt t="20573" x="7688263" y="830263"/>
          <p14:tracePt t="20590" x="7670800" y="776288"/>
          <p14:tracePt t="20607" x="7599363" y="704850"/>
          <p14:tracePt t="20623" x="7545388" y="633413"/>
          <p14:tracePt t="20640" x="7527925" y="608013"/>
          <p14:tracePt t="20656" x="7473950" y="536575"/>
          <p14:tracePt t="20673" x="7439025" y="517525"/>
          <p14:tracePt t="20690" x="7412038" y="482600"/>
          <p14:tracePt t="20706" x="7385050" y="473075"/>
          <p14:tracePt t="20723" x="7348538" y="455613"/>
          <p14:tracePt t="20740" x="7323138" y="419100"/>
          <p14:tracePt t="20756" x="7242175" y="393700"/>
          <p14:tracePt t="20773" x="7170738" y="357188"/>
          <p14:tracePt t="20790" x="7116763" y="347663"/>
          <p14:tracePt t="20807" x="6973888" y="303213"/>
          <p14:tracePt t="20824" x="6858000" y="276225"/>
          <p14:tracePt t="20840" x="6823075" y="276225"/>
          <p14:tracePt t="20856" x="6777038" y="276225"/>
          <p14:tracePt t="20873" x="6742113" y="268288"/>
          <p14:tracePt t="20890" x="6724650" y="268288"/>
          <p14:tracePt t="20906" x="6688138" y="268288"/>
          <p14:tracePt t="20923" x="6608763" y="268288"/>
          <p14:tracePt t="20939" x="6537325" y="268288"/>
          <p14:tracePt t="20956" x="6446838" y="268288"/>
          <p14:tracePt t="20973" x="6367463" y="268288"/>
          <p14:tracePt t="20989" x="6303963" y="295275"/>
          <p14:tracePt t="21007" x="6242050" y="322263"/>
          <p14:tracePt t="21023" x="6180138" y="357188"/>
          <p14:tracePt t="21040" x="6153150" y="366713"/>
          <p14:tracePt t="21056" x="6108700" y="384175"/>
          <p14:tracePt t="21073" x="6089650" y="393700"/>
          <p14:tracePt t="21090" x="6062663" y="411163"/>
          <p14:tracePt t="21106" x="6037263" y="438150"/>
          <p14:tracePt t="21123" x="6000750" y="446088"/>
          <p14:tracePt t="21156" x="5973763" y="455613"/>
          <p14:tracePt t="21173" x="5938838" y="482600"/>
          <p14:tracePt t="21189" x="5919788" y="509588"/>
          <p14:tracePt t="21207" x="5867400" y="588963"/>
          <p14:tracePt t="21223" x="5848350" y="615950"/>
          <p14:tracePt t="21239" x="5795963" y="687388"/>
          <p14:tracePt t="21256" x="5759450" y="741363"/>
          <p14:tracePt t="21273" x="5751513" y="768350"/>
          <p14:tracePt t="21289" x="5732463" y="822325"/>
          <p14:tracePt t="21306" x="5732463" y="847725"/>
          <p14:tracePt t="21323" x="5732463" y="893763"/>
          <p14:tracePt t="21339" x="5732463" y="928688"/>
          <p14:tracePt t="21356" x="5732463" y="973138"/>
          <p14:tracePt t="21373" x="5732463" y="1000125"/>
          <p14:tracePt t="21389" x="5732463" y="1044575"/>
          <p14:tracePt t="21407" x="5732463" y="1071563"/>
          <p14:tracePt t="21423" x="5732463" y="1098550"/>
          <p14:tracePt t="21439" x="5741988" y="1125538"/>
          <p14:tracePt t="21456" x="5768975" y="1143000"/>
          <p14:tracePt t="21473" x="5795963" y="1179513"/>
          <p14:tracePt t="21489" x="5822950" y="1196975"/>
          <p14:tracePt t="21506" x="5867400" y="1231900"/>
          <p14:tracePt t="21524" x="5956300" y="1276350"/>
          <p14:tracePt t="21539" x="6062663" y="1312863"/>
          <p14:tracePt t="21556" x="6116638" y="1339850"/>
          <p14:tracePt t="21573" x="6188075" y="1357313"/>
          <p14:tracePt t="21590" x="6242050" y="1366838"/>
          <p14:tracePt t="21606" x="6330950" y="1401763"/>
          <p14:tracePt t="21623" x="6375400" y="1411288"/>
          <p14:tracePt t="21639" x="6429375" y="1428750"/>
          <p14:tracePt t="21656" x="6491288" y="1465263"/>
          <p14:tracePt t="21673" x="6537325" y="1490663"/>
          <p14:tracePt t="21689" x="6572250" y="1500188"/>
          <p14:tracePt t="21706" x="6634163" y="1500188"/>
          <p14:tracePt t="21723" x="6688138" y="1500188"/>
          <p14:tracePt t="21740" x="6751638" y="1500188"/>
          <p14:tracePt t="21756" x="6840538" y="1500188"/>
          <p14:tracePt t="21773" x="6902450" y="1500188"/>
          <p14:tracePt t="21789" x="6938963" y="1500188"/>
          <p14:tracePt t="21807" x="7018338" y="1500188"/>
          <p14:tracePt t="21823" x="7054850" y="1500188"/>
          <p14:tracePt t="21840" x="7134225" y="1500188"/>
          <p14:tracePt t="21856" x="7215188" y="1500188"/>
          <p14:tracePt t="21873" x="7304088" y="1490663"/>
          <p14:tracePt t="21889" x="7348538" y="1490663"/>
          <p14:tracePt t="21906" x="7412038" y="1473200"/>
          <p14:tracePt t="21939" x="7456488" y="1446213"/>
          <p14:tracePt t="21956" x="7466013" y="1438275"/>
          <p14:tracePt t="21973" x="7510463" y="1401763"/>
          <p14:tracePt t="21990" x="7537450" y="1384300"/>
          <p14:tracePt t="22006" x="7589838" y="1339850"/>
          <p14:tracePt t="22023" x="7634288" y="1303338"/>
          <p14:tracePt t="22039" x="7653338" y="1285875"/>
          <p14:tracePt t="22056" x="7661275" y="1231900"/>
          <p14:tracePt t="22073" x="7697788" y="1169988"/>
          <p14:tracePt t="22089" x="7724775" y="1098550"/>
          <p14:tracePt t="22107" x="7751763" y="1036638"/>
          <p14:tracePt t="22123" x="7759700" y="973138"/>
          <p14:tracePt t="22139" x="7759700" y="911225"/>
          <p14:tracePt t="22156" x="7759700" y="847725"/>
          <p14:tracePt t="22173" x="7759700" y="803275"/>
          <p14:tracePt t="22190" x="7759700" y="758825"/>
          <p14:tracePt t="22207" x="7759700" y="687388"/>
          <p14:tracePt t="22223" x="7732713" y="625475"/>
          <p14:tracePt t="22239" x="7661275" y="544513"/>
          <p14:tracePt t="22256" x="7599363" y="490538"/>
          <p14:tracePt t="22273" x="7537450" y="455613"/>
          <p14:tracePt t="22289" x="7456488" y="411163"/>
          <p14:tracePt t="22306" x="7375525" y="357188"/>
          <p14:tracePt t="22323" x="7296150" y="322263"/>
          <p14:tracePt t="22339" x="7242175" y="285750"/>
          <p14:tracePt t="22356" x="7126288" y="258763"/>
          <p14:tracePt t="22373" x="6973888" y="241300"/>
          <p14:tracePt t="22389" x="6911975" y="223838"/>
          <p14:tracePt t="22406" x="6813550" y="214313"/>
          <p14:tracePt t="22423" x="6742113" y="214313"/>
          <p14:tracePt t="22439" x="6661150" y="214313"/>
          <p14:tracePt t="22456" x="6572250" y="214313"/>
          <p14:tracePt t="22473" x="6527800" y="214313"/>
          <p14:tracePt t="22489" x="6446838" y="231775"/>
          <p14:tracePt t="22506" x="6367463" y="241300"/>
          <p14:tracePt t="22523" x="6323013" y="241300"/>
          <p14:tracePt t="22539" x="6286500" y="258763"/>
          <p14:tracePt t="22556" x="6232525" y="295275"/>
          <p14:tracePt t="22573" x="6197600" y="312738"/>
          <p14:tracePt t="22589" x="6126163" y="366713"/>
          <p14:tracePt t="22607" x="6072188" y="428625"/>
          <p14:tracePt t="22623" x="6018213" y="482600"/>
          <p14:tracePt t="22639" x="5983288" y="544513"/>
          <p14:tracePt t="22656" x="5929313" y="625475"/>
          <p14:tracePt t="22673" x="5848350" y="723900"/>
          <p14:tracePt t="22690" x="5795963" y="803275"/>
          <p14:tracePt t="22706" x="5776913" y="866775"/>
          <p14:tracePt t="22723" x="5759450" y="928688"/>
          <p14:tracePt t="22740" x="5732463" y="982663"/>
          <p14:tracePt t="22756" x="5732463" y="1009650"/>
          <p14:tracePt t="22773" x="5732463" y="1054100"/>
          <p14:tracePt t="22789" x="5732463" y="1089025"/>
          <p14:tracePt t="22807" x="5732463" y="1125538"/>
          <p14:tracePt t="22823" x="5732463" y="1179513"/>
          <p14:tracePt t="22839" x="5732463" y="1231900"/>
          <p14:tracePt t="22856" x="5759450" y="1268413"/>
          <p14:tracePt t="22873" x="5803900" y="1330325"/>
          <p14:tracePt t="22889" x="5840413" y="1366838"/>
          <p14:tracePt t="22906" x="5902325" y="1401763"/>
          <p14:tracePt t="22923" x="5965825" y="1419225"/>
          <p14:tracePt t="22939" x="6108700" y="1473200"/>
          <p14:tracePt t="22956" x="6259513" y="1509713"/>
          <p14:tracePt t="22973" x="6465888" y="1571625"/>
          <p14:tracePt t="22989" x="6643688" y="1625600"/>
          <p14:tracePt t="23007" x="6884988" y="1660525"/>
          <p14:tracePt t="23023" x="6991350" y="1670050"/>
          <p14:tracePt t="23040" x="7062788" y="1670050"/>
          <p14:tracePt t="23056" x="7180263" y="1670050"/>
          <p14:tracePt t="23073" x="7286625" y="1670050"/>
          <p14:tracePt t="23090" x="7412038" y="1670050"/>
          <p14:tracePt t="23106" x="7527925" y="1625600"/>
          <p14:tracePt t="23123" x="7608888" y="1598613"/>
          <p14:tracePt t="23139" x="7670800" y="1562100"/>
          <p14:tracePt t="23156" x="7697788" y="1544638"/>
          <p14:tracePt t="23173" x="7759700" y="1527175"/>
          <p14:tracePt t="23189" x="7777163" y="1500188"/>
          <p14:tracePt t="23207" x="7823200" y="1446213"/>
          <p14:tracePt t="23223" x="7867650" y="1366838"/>
          <p14:tracePt t="23239" x="7875588" y="1303338"/>
          <p14:tracePt t="23257" x="7885113" y="1241425"/>
          <p14:tracePt t="23273" x="7885113" y="1179513"/>
          <p14:tracePt t="23289" x="7885113" y="1071563"/>
          <p14:tracePt t="23306" x="7885113" y="982663"/>
          <p14:tracePt t="23323" x="7885113" y="874713"/>
          <p14:tracePt t="23339" x="7840663" y="758825"/>
          <p14:tracePt t="23356" x="7777163" y="669925"/>
          <p14:tracePt t="23373" x="7742238" y="581025"/>
          <p14:tracePt t="23389" x="7634288" y="473075"/>
          <p14:tracePt t="23407" x="7466013" y="330200"/>
          <p14:tracePt t="23423" x="7251700" y="250825"/>
          <p14:tracePt t="23440" x="7126288" y="231775"/>
          <p14:tracePt t="23456" x="6965950" y="187325"/>
          <p14:tracePt t="23473" x="6769100" y="169863"/>
          <p14:tracePt t="23489" x="6572250" y="152400"/>
          <p14:tracePt t="23506" x="6357938" y="152400"/>
          <p14:tracePt t="23523" x="6205538" y="152400"/>
          <p14:tracePt t="23539" x="6099175" y="152400"/>
          <p14:tracePt t="23557" x="5973763" y="152400"/>
          <p14:tracePt t="23573" x="5857875" y="187325"/>
          <p14:tracePt t="23589" x="5795963" y="196850"/>
          <p14:tracePt t="23606" x="5751513" y="231775"/>
          <p14:tracePt t="23623" x="5741988" y="241300"/>
          <p14:tracePt t="23991" x="5732463" y="250825"/>
          <p14:tracePt t="23999" x="5732463" y="258763"/>
          <p14:tracePt t="24007" x="5786438" y="285750"/>
          <p14:tracePt t="24023" x="5867400" y="339725"/>
          <p14:tracePt t="24040" x="6027738" y="419100"/>
          <p14:tracePt t="24056" x="6215063" y="509588"/>
          <p14:tracePt t="24073" x="6518275" y="642938"/>
          <p14:tracePt t="24089" x="6867525" y="776288"/>
          <p14:tracePt t="24107" x="7232650" y="893763"/>
          <p14:tracePt t="24123" x="7732713" y="1054100"/>
          <p14:tracePt t="24139" x="8286750" y="1143000"/>
          <p14:tracePt t="24156" x="8715375" y="1179513"/>
          <p14:tracePt t="24173" x="9072563" y="1179513"/>
          <p14:tracePt t="24174" x="9161463" y="1179513"/>
          <p14:tracePt t="24190" x="9242425" y="1179513"/>
          <p14:tracePt t="24206" x="9323388" y="1179513"/>
          <p14:tracePt t="24223" x="9358313" y="1169988"/>
          <p14:tracePt t="24240" x="9367838" y="1143000"/>
          <p14:tracePt t="24256" x="9367838" y="1116013"/>
          <p14:tracePt t="24273" x="9367838" y="1098550"/>
          <p14:tracePt t="24327" x="9385300" y="1071563"/>
          <p14:tracePt t="24335" x="9394825" y="1062038"/>
          <p14:tracePt t="24350" x="9394825" y="1054100"/>
          <p14:tracePt t="24359" x="9402763" y="1036638"/>
          <p14:tracePt t="24375" x="9402763" y="990600"/>
          <p14:tracePt t="24389" x="9402763" y="982663"/>
          <p14:tracePt t="24407" x="9402763" y="928688"/>
          <p14:tracePt t="24423" x="9402763" y="857250"/>
          <p14:tracePt t="24439" x="9402763" y="803275"/>
          <p14:tracePt t="24456" x="9367838" y="723900"/>
          <p14:tracePt t="24473" x="9313863" y="652463"/>
          <p14:tracePt t="24489" x="9251950" y="598488"/>
          <p14:tracePt t="24506" x="9188450" y="571500"/>
          <p14:tracePt t="24523" x="9126538" y="554038"/>
          <p14:tracePt t="24539" x="9082088" y="554038"/>
          <p14:tracePt t="24556" x="9063038" y="554038"/>
          <p14:tracePt t="24573" x="9001125" y="554038"/>
          <p14:tracePt t="24589" x="8912225" y="554038"/>
          <p14:tracePt t="24607" x="8786813" y="554038"/>
          <p14:tracePt t="24623" x="8688388" y="554038"/>
          <p14:tracePt t="24640" x="8609013" y="554038"/>
          <p14:tracePt t="24656" x="8545513" y="554038"/>
          <p14:tracePt t="24673" x="8518525" y="554038"/>
          <p14:tracePt t="24690" x="8510588" y="554038"/>
          <p14:tracePt t="24706" x="8474075" y="554038"/>
          <p14:tracePt t="24723" x="8456613" y="554038"/>
          <p14:tracePt t="24739" x="8412163" y="571500"/>
          <p14:tracePt t="24756" x="8394700" y="581025"/>
          <p14:tracePt t="24773" x="8358188" y="588963"/>
          <p14:tracePt t="24789" x="8331200" y="608013"/>
          <p14:tracePt t="24807" x="8277225" y="660400"/>
          <p14:tracePt t="24823" x="8251825" y="679450"/>
          <p14:tracePt t="24839" x="8232775" y="704850"/>
          <p14:tracePt t="24856" x="8224838" y="723900"/>
          <p14:tracePt t="24873" x="8215313" y="731838"/>
          <p14:tracePt t="24889" x="8215313" y="776288"/>
          <p14:tracePt t="24906" x="8197850" y="803275"/>
          <p14:tracePt t="24923" x="8188325" y="822325"/>
          <p14:tracePt t="24939" x="8180388" y="847725"/>
          <p14:tracePt t="24956" x="8180388" y="893763"/>
          <p14:tracePt t="24973" x="8170863" y="911225"/>
          <p14:tracePt t="24989" x="8170863" y="955675"/>
          <p14:tracePt t="25007" x="8170863" y="1027113"/>
          <p14:tracePt t="25023" x="8170863" y="1116013"/>
          <p14:tracePt t="25039" x="8170863" y="1152525"/>
          <p14:tracePt t="25056" x="8170863" y="1187450"/>
          <p14:tracePt t="25073" x="8170863" y="1204913"/>
          <p14:tracePt t="25089" x="8170863" y="1241425"/>
          <p14:tracePt t="25106" x="8170863" y="1258888"/>
          <p14:tracePt t="25123" x="8180388" y="1295400"/>
          <p14:tracePt t="25139" x="8197850" y="1312863"/>
          <p14:tracePt t="25156" x="8205788" y="1330325"/>
          <p14:tracePt t="25173" x="8242300" y="1357313"/>
          <p14:tracePt t="25174" x="8251825" y="1366838"/>
          <p14:tracePt t="25190" x="8259763" y="1366838"/>
          <p14:tracePt t="25207" x="8323263" y="1411288"/>
          <p14:tracePt t="25223" x="8375650" y="1428750"/>
          <p14:tracePt t="25239" x="8394700" y="1428750"/>
          <p14:tracePt t="25256" x="8420100" y="1428750"/>
          <p14:tracePt t="25273" x="8447088" y="1428750"/>
          <p14:tracePt t="25289" x="8474075" y="1438275"/>
          <p14:tracePt t="25306" x="8483600" y="1438275"/>
          <p14:tracePt t="25323" x="8518525" y="1438275"/>
          <p14:tracePt t="25339" x="8562975" y="1438275"/>
          <p14:tracePt t="25356" x="8609013" y="1438275"/>
          <p14:tracePt t="25373" x="8653463" y="1438275"/>
          <p14:tracePt t="25389" x="8715375" y="1438275"/>
          <p14:tracePt t="25406" x="8804275" y="1401763"/>
          <p14:tracePt t="25423" x="8831263" y="1384300"/>
          <p14:tracePt t="25440" x="8858250" y="1357313"/>
          <p14:tracePt t="25456" x="8885238" y="1330325"/>
          <p14:tracePt t="25473" x="8894763" y="1322388"/>
          <p14:tracePt t="25489" x="8929688" y="1312863"/>
          <p14:tracePt t="25506" x="8929688" y="1303338"/>
          <p14:tracePt t="25523" x="8939213" y="1285875"/>
          <p14:tracePt t="25539" x="8947150" y="1223963"/>
          <p14:tracePt t="25556" x="8966200" y="1187450"/>
          <p14:tracePt t="25573" x="8966200" y="1169988"/>
          <p14:tracePt t="25589" x="8966200" y="1143000"/>
          <p14:tracePt t="25607" x="8983663" y="1071563"/>
          <p14:tracePt t="25623" x="8983663" y="1009650"/>
          <p14:tracePt t="25639" x="9001125" y="938213"/>
          <p14:tracePt t="25656" x="9010650" y="893763"/>
          <p14:tracePt t="25673" x="9010650" y="847725"/>
          <p14:tracePt t="25690" x="9010650" y="785813"/>
          <p14:tracePt t="25706" x="9010650" y="750888"/>
          <p14:tracePt t="25723" x="8983663" y="687388"/>
          <p14:tracePt t="25740" x="8974138" y="679450"/>
          <p14:tracePt t="25773" x="8939213" y="652463"/>
          <p14:tracePt t="25789" x="8929688" y="633413"/>
          <p14:tracePt t="25807" x="8867775" y="615950"/>
          <p14:tracePt t="25823" x="8769350" y="571500"/>
          <p14:tracePt t="25840" x="8705850" y="571500"/>
          <p14:tracePt t="25856" x="8616950" y="561975"/>
          <p14:tracePt t="25873" x="8555038" y="536575"/>
          <p14:tracePt t="25889" x="8474075" y="536575"/>
          <p14:tracePt t="25906" x="8447088" y="536575"/>
          <p14:tracePt t="25923" x="8429625" y="536575"/>
          <p14:tracePt t="25939" x="8402638" y="536575"/>
          <p14:tracePt t="25956" x="8394700" y="536575"/>
          <p14:tracePt t="25973" x="8367713" y="536575"/>
          <p14:tracePt t="25989" x="8323263" y="561975"/>
          <p14:tracePt t="26007" x="8286750" y="581025"/>
          <p14:tracePt t="26023" x="8277225" y="588963"/>
          <p14:tracePt t="26039" x="8269288" y="598488"/>
          <p14:tracePt t="26056" x="8251825" y="633413"/>
          <p14:tracePt t="26072" x="8251825" y="642938"/>
          <p14:tracePt t="26089" x="8215313" y="687388"/>
          <p14:tracePt t="26106" x="8205788" y="723900"/>
          <p14:tracePt t="26123" x="8205788" y="741363"/>
          <p14:tracePt t="26139" x="8205788" y="758825"/>
          <p14:tracePt t="26156" x="8188325" y="795338"/>
          <p14:tracePt t="26173" x="8188325" y="839788"/>
          <p14:tracePt t="26174" x="8188325" y="857250"/>
          <p14:tracePt t="26189" x="8188325" y="901700"/>
          <p14:tracePt t="26207" x="8188325" y="982663"/>
          <p14:tracePt t="26223" x="8188325" y="1027113"/>
          <p14:tracePt t="26239" x="8197850" y="1071563"/>
          <p14:tracePt t="26256" x="8197850" y="1089025"/>
          <p14:tracePt t="26273" x="8197850" y="1125538"/>
          <p14:tracePt t="26289" x="8197850" y="1133475"/>
          <p14:tracePt t="26306" x="8205788" y="1152525"/>
          <p14:tracePt t="26322" x="8215313" y="1160463"/>
          <p14:tracePt t="26339" x="8215313" y="1169988"/>
          <p14:tracePt t="26356" x="8224838" y="1187450"/>
          <p14:tracePt t="26373" x="8224838" y="1231900"/>
          <p14:tracePt t="26389" x="8232775" y="1250950"/>
          <p14:tracePt t="26406" x="8242300" y="1258888"/>
          <p14:tracePt t="26423" x="8269288" y="1303338"/>
          <p14:tracePt t="26439" x="8277225" y="1312863"/>
          <p14:tracePt t="26456" x="8286750" y="1322388"/>
          <p14:tracePt t="26473" x="8331200" y="1347788"/>
          <p14:tracePt t="26489" x="8375650" y="1357313"/>
          <p14:tracePt t="26506" x="8429625" y="1374775"/>
          <p14:tracePt t="26523" x="8466138" y="1384300"/>
          <p14:tracePt t="26539" x="8518525" y="1401763"/>
          <p14:tracePt t="26556" x="8545513" y="1411288"/>
          <p14:tracePt t="26573" x="8555038" y="1411288"/>
          <p14:tracePt t="26589" x="8562975" y="1411288"/>
          <p14:tracePt t="26607" x="8589963" y="1411288"/>
          <p14:tracePt t="26623" x="8609013" y="1411288"/>
          <p14:tracePt t="26656" x="8616950" y="1411288"/>
          <p14:tracePt t="26719" x="8634413" y="1411288"/>
          <p14:tracePt t="26726" x="8643938" y="1411288"/>
          <p14:tracePt t="26742" x="8661400" y="1393825"/>
          <p14:tracePt t="26751" x="8670925" y="1393825"/>
          <p14:tracePt t="26806" x="8688388" y="1384300"/>
          <p14:tracePt t="26846" x="8715375" y="1357313"/>
          <p14:tracePt t="28767" x="8705850" y="1374775"/>
          <p14:tracePt t="28783" x="8653463" y="1384300"/>
          <p14:tracePt t="28799" x="8616950" y="1384300"/>
          <p14:tracePt t="28807" x="8582025" y="1393825"/>
          <p14:tracePt t="28815" x="8555038" y="1411288"/>
          <p14:tracePt t="28823" x="8545513" y="1411288"/>
          <p14:tracePt t="28840" x="8474075" y="1411288"/>
          <p14:tracePt t="28856" x="8367713" y="1419225"/>
          <p14:tracePt t="28872" x="8277225" y="1419225"/>
          <p14:tracePt t="28889" x="8161338" y="1446213"/>
          <p14:tracePt t="28906" x="8099425" y="1500188"/>
          <p14:tracePt t="28922" x="8037513" y="1571625"/>
          <p14:tracePt t="28939" x="7991475" y="1616075"/>
          <p14:tracePt t="28956" x="7983538" y="1652588"/>
          <p14:tracePt t="28972" x="7983538" y="1660525"/>
          <p14:tracePt t="28989" x="7983538" y="1670050"/>
          <p14:tracePt t="29006" x="7983538" y="1679575"/>
          <p14:tracePt t="29024" x="7966075" y="1704975"/>
          <p14:tracePt t="29040" x="7956550" y="1714500"/>
          <p14:tracePt t="29087" x="7939088" y="1714500"/>
          <p14:tracePt t="29103" x="7920038" y="1714500"/>
          <p14:tracePt t="29111" x="7912100" y="1714500"/>
          <p14:tracePt t="29122" x="7902575" y="1714500"/>
          <p14:tracePt t="29143" x="7894638" y="1714500"/>
          <p14:tracePt t="29159" x="7885113" y="1704975"/>
          <p14:tracePt t="29175" x="7885113" y="1679575"/>
          <p14:tracePt t="29189" x="7885113" y="1660525"/>
          <p14:tracePt t="29206" x="7885113" y="1598613"/>
          <p14:tracePt t="29223" x="7885113" y="1482725"/>
          <p14:tracePt t="29239" x="7885113" y="1419225"/>
          <p14:tracePt t="29256" x="7885113" y="1374775"/>
          <p14:tracePt t="29272" x="7885113" y="1357313"/>
          <p14:tracePt t="29289" x="7885113" y="1330325"/>
          <p14:tracePt t="29306" x="7885113" y="1303338"/>
          <p14:tracePt t="29339" x="7885113" y="1295400"/>
          <p14:tracePt t="29356" x="7885113" y="1276350"/>
          <p14:tracePt t="29372" x="7885113" y="1268413"/>
          <p14:tracePt t="29389" x="7885113" y="1250950"/>
          <p14:tracePt t="29406" x="7885113" y="1241425"/>
          <p14:tracePt t="30215" x="7885113" y="1223963"/>
          <p14:tracePt t="30223" x="7885113" y="1196975"/>
          <p14:tracePt t="30239" x="7885113" y="1187450"/>
          <p14:tracePt t="30255" x="7885113" y="1169988"/>
          <p14:tracePt t="30271" x="7885113" y="1160463"/>
          <p14:tracePt t="30279" x="7885113" y="1125538"/>
          <p14:tracePt t="30289" x="7885113" y="1098550"/>
          <p14:tracePt t="30306" x="7885113" y="1027113"/>
          <p14:tracePt t="30322" x="7885113" y="965200"/>
          <p14:tracePt t="30339" x="7885113" y="938213"/>
          <p14:tracePt t="30356" x="7885113" y="911225"/>
          <p14:tracePt t="30372" x="7885113" y="901700"/>
          <p14:tracePt t="30389" x="7885113" y="874713"/>
          <p14:tracePt t="30406" x="7885113" y="847725"/>
          <p14:tracePt t="30422" x="7885113" y="822325"/>
          <p14:tracePt t="30439" x="7885113" y="812800"/>
          <p14:tracePt t="30502" x="7885113" y="803275"/>
          <p14:tracePt t="30511" x="7885113" y="776288"/>
          <p14:tracePt t="30523" x="7885113" y="768350"/>
          <p14:tracePt t="30539" x="7885113" y="758825"/>
          <p14:tracePt t="30556" x="7885113" y="723900"/>
          <p14:tracePt t="30572" x="7885113" y="714375"/>
          <p14:tracePt t="30631" x="7885113" y="704850"/>
          <p14:tracePt t="30639" x="7885113" y="696913"/>
          <p14:tracePt t="31191" x="7875588" y="687388"/>
          <p14:tracePt t="31207" x="7858125" y="687388"/>
          <p14:tracePt t="31215" x="7840663" y="687388"/>
          <p14:tracePt t="31231" x="7831138" y="696913"/>
          <p14:tracePt t="31240" x="7823200" y="704850"/>
          <p14:tracePt t="31255" x="7804150" y="714375"/>
          <p14:tracePt t="31272" x="7796213" y="714375"/>
          <p14:tracePt t="31289" x="7786688" y="714375"/>
          <p14:tracePt t="31454" x="7769225" y="714375"/>
          <p14:tracePt t="31463" x="7742238" y="714375"/>
          <p14:tracePt t="31472" x="7688263" y="714375"/>
          <p14:tracePt t="31489" x="7562850" y="714375"/>
          <p14:tracePt t="31505" x="7473950" y="714375"/>
          <p14:tracePt t="31522" x="7367588" y="714375"/>
          <p14:tracePt t="31539" x="7286625" y="714375"/>
          <p14:tracePt t="31555" x="7269163" y="714375"/>
          <p14:tracePt t="31572" x="7224713" y="714375"/>
          <p14:tracePt t="31589" x="7188200" y="704850"/>
          <p14:tracePt t="31606" x="7161213" y="704850"/>
          <p14:tracePt t="31623" x="7045325" y="696913"/>
          <p14:tracePt t="31639" x="6929438" y="696913"/>
          <p14:tracePt t="31656" x="6823075" y="696913"/>
          <p14:tracePt t="31672" x="6626225" y="696913"/>
          <p14:tracePt t="31689" x="6537325" y="679450"/>
          <p14:tracePt t="31706" x="6323013" y="679450"/>
          <p14:tracePt t="31722" x="6215063" y="679450"/>
          <p14:tracePt t="31740" x="6089650" y="679450"/>
          <p14:tracePt t="31756" x="5983288" y="679450"/>
          <p14:tracePt t="31772" x="5902325" y="679450"/>
          <p14:tracePt t="31789" x="5848350" y="679450"/>
          <p14:tracePt t="31806" x="5786438" y="679450"/>
          <p14:tracePt t="31823" x="5759450" y="679450"/>
          <p14:tracePt t="31840" x="5705475" y="679450"/>
          <p14:tracePt t="31856" x="5661025" y="679450"/>
          <p14:tracePt t="31872" x="5616575" y="679450"/>
          <p14:tracePt t="31906" x="5608638" y="679450"/>
          <p14:tracePt t="31922" x="5599113" y="679450"/>
          <p14:tracePt t="31939" x="5589588" y="687388"/>
          <p14:tracePt t="31956" x="5562600" y="714375"/>
          <p14:tracePt t="31972" x="5554663" y="723900"/>
          <p14:tracePt t="31989" x="5545138" y="731838"/>
          <p14:tracePt t="32023" x="5510213" y="750888"/>
          <p14:tracePt t="32272" x="5510213" y="741363"/>
          <p14:tracePt t="32311" x="5510213" y="723900"/>
          <p14:tracePt t="32327" x="5518150" y="714375"/>
          <p14:tracePt t="32423" x="5537200" y="704850"/>
          <p14:tracePt t="32439" x="5545138" y="704850"/>
          <p14:tracePt t="32487" x="5554663" y="704850"/>
          <p14:tracePt t="32575" x="5562600" y="696913"/>
          <p14:tracePt t="32639" x="5572125" y="696913"/>
          <p14:tracePt t="32647" x="5599113" y="696913"/>
          <p14:tracePt t="32656" x="5608638" y="696913"/>
          <p14:tracePt t="32672" x="5626100" y="696913"/>
          <p14:tracePt t="32689" x="5661025" y="696913"/>
          <p14:tracePt t="32706" x="5732463" y="696913"/>
          <p14:tracePt t="32722" x="5848350" y="714375"/>
          <p14:tracePt t="32739" x="5956300" y="723900"/>
          <p14:tracePt t="32756" x="6089650" y="741363"/>
          <p14:tracePt t="32772" x="6242050" y="758825"/>
          <p14:tracePt t="32789" x="6419850" y="803275"/>
          <p14:tracePt t="32806" x="6688138" y="822325"/>
          <p14:tracePt t="32823" x="7089775" y="822325"/>
          <p14:tracePt t="32840" x="7259638" y="822325"/>
          <p14:tracePt t="32855" x="7340600" y="822325"/>
          <p14:tracePt t="32872" x="7375525" y="822325"/>
          <p14:tracePt t="32889" x="7385050" y="822325"/>
          <p14:tracePt t="32922" x="7394575" y="822325"/>
          <p14:tracePt t="33014" x="7429500" y="822325"/>
          <p14:tracePt t="33022" x="7439025" y="822325"/>
          <p14:tracePt t="33031" x="7473950" y="822325"/>
          <p14:tracePt t="33040" x="7491413" y="822325"/>
          <p14:tracePt t="33056" x="7554913" y="812800"/>
          <p14:tracePt t="33072" x="7599363" y="795338"/>
          <p14:tracePt t="33089" x="7616825" y="795338"/>
          <p14:tracePt t="33271" x="7626350" y="785813"/>
          <p14:tracePt t="33279" x="7643813" y="785813"/>
          <p14:tracePt t="33289" x="7653338" y="785813"/>
          <p14:tracePt t="33305" x="7697788" y="776288"/>
          <p14:tracePt t="33322" x="7724775" y="776288"/>
          <p14:tracePt t="33339" x="7732713" y="776288"/>
          <p14:tracePt t="33356" x="7759700" y="776288"/>
          <p14:tracePt t="33415" x="7769225" y="776288"/>
          <p14:tracePt t="33479" x="7786688" y="776288"/>
          <p14:tracePt t="33567" x="7804150" y="776288"/>
          <p14:tracePt t="33575" x="7813675" y="776288"/>
          <p14:tracePt t="33583" x="7823200" y="776288"/>
          <p14:tracePt t="33590" x="7858125" y="776288"/>
          <p14:tracePt t="33605" x="7885113" y="776288"/>
          <p14:tracePt t="33623" x="7983538" y="776288"/>
          <p14:tracePt t="33639" x="8045450" y="776288"/>
          <p14:tracePt t="33656" x="8072438" y="776288"/>
          <p14:tracePt t="33672" x="8108950" y="776288"/>
          <p14:tracePt t="33689" x="8143875" y="750888"/>
          <p14:tracePt t="33706" x="8170863" y="750888"/>
          <p14:tracePt t="33722" x="8215313" y="750888"/>
          <p14:tracePt t="33739" x="8277225" y="741363"/>
          <p14:tracePt t="33756" x="8420100" y="741363"/>
          <p14:tracePt t="33772" x="8501063" y="741363"/>
          <p14:tracePt t="33789" x="8609013" y="714375"/>
          <p14:tracePt t="33805" x="8670925" y="714375"/>
          <p14:tracePt t="33822" x="8688388" y="704850"/>
          <p14:tracePt t="33855" x="8688388" y="696913"/>
          <p14:tracePt t="33872" x="8705850" y="669925"/>
          <p14:tracePt t="33905" x="8705850" y="652463"/>
          <p14:tracePt t="33935" x="8705850" y="642938"/>
          <p14:tracePt t="33966" x="8705850" y="633413"/>
          <p14:tracePt t="33983" x="8705850" y="625475"/>
          <p14:tracePt t="34014" x="8705850" y="598488"/>
          <p14:tracePt t="34039" x="8705850" y="588963"/>
          <p14:tracePt t="34047" x="8697913" y="581025"/>
          <p14:tracePt t="34063" x="8688388" y="571500"/>
          <p14:tracePt t="34079" x="8680450" y="571500"/>
          <p14:tracePt t="34089" x="8670925" y="571500"/>
          <p14:tracePt t="34106" x="8634413" y="571500"/>
          <p14:tracePt t="34122" x="8616950" y="571500"/>
          <p14:tracePt t="34139" x="8572500" y="571500"/>
          <p14:tracePt t="34155" x="8528050" y="571500"/>
          <p14:tracePt t="34172" x="8483600" y="571500"/>
          <p14:tracePt t="34189" x="8466138" y="571500"/>
          <p14:tracePt t="34205" x="8429625" y="571500"/>
          <p14:tracePt t="34222" x="8420100" y="571500"/>
          <p14:tracePt t="34240" x="8402638" y="571500"/>
          <p14:tracePt t="34256" x="8375650" y="588963"/>
          <p14:tracePt t="34272" x="8323263" y="633413"/>
          <p14:tracePt t="34289" x="8286750" y="652463"/>
          <p14:tracePt t="34305" x="8269288" y="679450"/>
          <p14:tracePt t="34322" x="8232775" y="723900"/>
          <p14:tracePt t="34339" x="8224838" y="741363"/>
          <p14:tracePt t="34356" x="8215313" y="758825"/>
          <p14:tracePt t="34372" x="8188325" y="795338"/>
          <p14:tracePt t="34389" x="8188325" y="812800"/>
          <p14:tracePt t="34406" x="8188325" y="857250"/>
          <p14:tracePt t="34423" x="8188325" y="919163"/>
          <p14:tracePt t="34439" x="8188325" y="955675"/>
          <p14:tracePt t="34456" x="8188325" y="990600"/>
          <p14:tracePt t="34472" x="8188325" y="1036638"/>
          <p14:tracePt t="34489" x="8188325" y="1054100"/>
          <p14:tracePt t="34505" x="8188325" y="1081088"/>
          <p14:tracePt t="34522" x="8188325" y="1098550"/>
          <p14:tracePt t="34539" x="8205788" y="1125538"/>
          <p14:tracePt t="34555" x="8215313" y="1143000"/>
          <p14:tracePt t="34572" x="8251825" y="1179513"/>
          <p14:tracePt t="34589" x="8269288" y="1204913"/>
          <p14:tracePt t="34605" x="8296275" y="1231900"/>
          <p14:tracePt t="34622" x="8304213" y="1258888"/>
          <p14:tracePt t="34639" x="8313738" y="1268413"/>
          <p14:tracePt t="34673" x="8331200" y="1303338"/>
          <p14:tracePt t="34689" x="8348663" y="1312863"/>
          <p14:tracePt t="34705" x="8358188" y="1322388"/>
          <p14:tracePt t="34722" x="8367713" y="1339850"/>
          <p14:tracePt t="34739" x="8394700" y="1357313"/>
          <p14:tracePt t="34756" x="8402638" y="1357313"/>
          <p14:tracePt t="34772" x="8420100" y="1366838"/>
          <p14:tracePt t="34789" x="8466138" y="1384300"/>
          <p14:tracePt t="34822" x="8474075" y="1384300"/>
          <p14:tracePt t="34839" x="8483600" y="1384300"/>
          <p14:tracePt t="34856" x="8501063" y="1384300"/>
          <p14:tracePt t="34879" x="8510588" y="1384300"/>
          <p14:tracePt t="34926" x="8528050" y="1384300"/>
          <p14:tracePt t="34943" x="8537575" y="1384300"/>
          <p14:tracePt t="34951" x="8555038" y="1384300"/>
          <p14:tracePt t="34959" x="8562975" y="1384300"/>
          <p14:tracePt t="34972" x="8589963" y="1374775"/>
          <p14:tracePt t="34989" x="8599488" y="1366838"/>
          <p14:tracePt t="35007" x="8599488" y="1357313"/>
          <p14:tracePt t="35022" x="8616950" y="1322388"/>
          <p14:tracePt t="35039" x="8634413" y="1268413"/>
          <p14:tracePt t="35055" x="8634413" y="1231900"/>
          <p14:tracePt t="35072" x="8661400" y="1169988"/>
          <p14:tracePt t="35089" x="8661400" y="1125538"/>
          <p14:tracePt t="35106" x="8661400" y="1062038"/>
          <p14:tracePt t="35122" x="8661400" y="1017588"/>
          <p14:tracePt t="35139" x="8661400" y="973138"/>
          <p14:tracePt t="35155" x="8661400" y="946150"/>
          <p14:tracePt t="35173" x="8661400" y="884238"/>
          <p14:tracePt t="35174" x="8661400" y="857250"/>
          <p14:tracePt t="35189" x="8661400" y="839788"/>
          <p14:tracePt t="35205" x="8661400" y="776288"/>
          <p14:tracePt t="35223" x="8661400" y="723900"/>
          <p14:tracePt t="35239" x="8653463" y="687388"/>
          <p14:tracePt t="35255" x="8634413" y="669925"/>
          <p14:tracePt t="35272" x="8626475" y="660400"/>
          <p14:tracePt t="35289" x="8616950" y="652463"/>
          <p14:tracePt t="35323" x="8582025" y="652463"/>
          <p14:tracePt t="35339" x="8562975" y="652463"/>
          <p14:tracePt t="35356" x="8528050" y="652463"/>
          <p14:tracePt t="35372" x="8510588" y="652463"/>
          <p14:tracePt t="35406" x="8474075" y="660400"/>
          <p14:tracePt t="35423" x="8439150" y="704850"/>
          <p14:tracePt t="35439" x="8402638" y="750888"/>
          <p14:tracePt t="35456" x="8348663" y="830263"/>
          <p14:tracePt t="35472" x="8340725" y="893763"/>
          <p14:tracePt t="35489" x="8331200" y="965200"/>
          <p14:tracePt t="35505" x="8331200" y="1044575"/>
          <p14:tracePt t="35522" x="8331200" y="1108075"/>
          <p14:tracePt t="35539" x="8331200" y="1169988"/>
          <p14:tracePt t="35556" x="8331200" y="1214438"/>
          <p14:tracePt t="35572" x="8331200" y="1231900"/>
          <p14:tracePt t="35589" x="8340725" y="1258888"/>
          <p14:tracePt t="35605" x="8375650" y="1285875"/>
          <p14:tracePt t="35623" x="8447088" y="1303338"/>
          <p14:tracePt t="35639" x="8510588" y="1312863"/>
          <p14:tracePt t="35656" x="8562975" y="1312863"/>
          <p14:tracePt t="35673" x="8643938" y="1312863"/>
          <p14:tracePt t="35689" x="8661400" y="1312863"/>
          <p14:tracePt t="35706" x="8697913" y="1312863"/>
          <p14:tracePt t="35722" x="8705850" y="1312863"/>
          <p14:tracePt t="35911" x="8697913" y="1322388"/>
          <p14:tracePt t="35919" x="8680450" y="1347788"/>
          <p14:tracePt t="35927" x="8670925" y="1374775"/>
          <p14:tracePt t="35939" x="8661400" y="1411288"/>
          <p14:tracePt t="35955" x="8616950" y="1465263"/>
          <p14:tracePt t="35972" x="8582025" y="1509713"/>
          <p14:tracePt t="35989" x="8555038" y="1589088"/>
          <p14:tracePt t="36005" x="8518525" y="1679575"/>
          <p14:tracePt t="36022" x="8447088" y="1839913"/>
          <p14:tracePt t="36039" x="8420100" y="1901825"/>
          <p14:tracePt t="36055" x="8385175" y="1982788"/>
          <p14:tracePt t="36072" x="8331200" y="2071688"/>
          <p14:tracePt t="36089" x="8286750" y="2143125"/>
          <p14:tracePt t="36106" x="8277225" y="2152650"/>
          <p14:tracePt t="36122" x="8277225" y="2170113"/>
          <p14:tracePt t="36139" x="8269288" y="2179638"/>
          <p14:tracePt t="36155" x="8259763" y="2187575"/>
          <p14:tracePt t="36172" x="8251825" y="2205038"/>
          <p14:tracePt t="36189" x="8242300" y="2214563"/>
          <p14:tracePt t="36205" x="8205788" y="2232025"/>
          <p14:tracePt t="36223" x="8161338" y="2259013"/>
          <p14:tracePt t="36239" x="8134350" y="2259013"/>
          <p14:tracePt t="36272" x="8108950" y="2259013"/>
          <p14:tracePt t="36288" x="8089900" y="2259013"/>
          <p14:tracePt t="36305" x="8054975" y="2259013"/>
          <p14:tracePt t="36322" x="8037513" y="2259013"/>
          <p14:tracePt t="36339" x="8010525" y="2241550"/>
          <p14:tracePt t="36355" x="7991475" y="2224088"/>
          <p14:tracePt t="36372" x="7991475" y="2170113"/>
          <p14:tracePt t="36389" x="7983538" y="2143125"/>
          <p14:tracePt t="36405" x="7983538" y="2133600"/>
          <p14:tracePt t="36423" x="7983538" y="2116138"/>
          <p14:tracePt t="36439" x="7983538" y="2089150"/>
          <p14:tracePt t="36456" x="7983538" y="2081213"/>
          <p14:tracePt t="36718" x="7983538" y="2089150"/>
          <p14:tracePt t="36734" x="7991475" y="2116138"/>
          <p14:tracePt t="36742" x="7991475" y="2133600"/>
          <p14:tracePt t="36756" x="7991475" y="2143125"/>
          <p14:tracePt t="36772" x="7991475" y="2179638"/>
          <p14:tracePt t="36789" x="7991475" y="2232025"/>
          <p14:tracePt t="36805" x="7991475" y="2276475"/>
          <p14:tracePt t="36822" x="7991475" y="2303463"/>
          <p14:tracePt t="36839" x="7991475" y="2357438"/>
          <p14:tracePt t="36855" x="7991475" y="2384425"/>
          <p14:tracePt t="36889" x="7991475" y="2401888"/>
          <p14:tracePt t="36905" x="7991475" y="2411413"/>
          <p14:tracePt t="36922" x="7991475" y="2419350"/>
          <p14:tracePt t="36939" x="7991475" y="2446338"/>
          <p14:tracePt t="36955" x="7991475" y="2473325"/>
          <p14:tracePt t="36972" x="7991475" y="2490788"/>
          <p14:tracePt t="36989" x="7991475" y="2509838"/>
          <p14:tracePt t="37005" x="7991475" y="2544763"/>
          <p14:tracePt t="37023" x="7991475" y="2571750"/>
          <p14:tracePt t="37039" x="7991475" y="2598738"/>
          <p14:tracePt t="37056" x="7991475" y="2608263"/>
          <p14:tracePt t="37072" x="7991475" y="2616200"/>
          <p14:tracePt t="37089" x="7991475" y="2625725"/>
          <p14:tracePt t="37105" x="7991475" y="2660650"/>
          <p14:tracePt t="37122" x="7991475" y="2670175"/>
          <p14:tracePt t="37139" x="7991475" y="2679700"/>
          <p14:tracePt t="37247" x="7991475" y="2670175"/>
          <p14:tracePt t="37255" x="7991475" y="2643188"/>
          <p14:tracePt t="37263" x="7991475" y="2608263"/>
          <p14:tracePt t="37272" x="7991475" y="2581275"/>
          <p14:tracePt t="37289" x="7991475" y="2536825"/>
          <p14:tracePt t="37305" x="7991475" y="2455863"/>
          <p14:tracePt t="37322" x="7991475" y="2366963"/>
          <p14:tracePt t="37339" x="7991475" y="2276475"/>
          <p14:tracePt t="37355" x="7991475" y="2214563"/>
          <p14:tracePt t="37372" x="7991475" y="2152650"/>
          <p14:tracePt t="37389" x="7991475" y="2143125"/>
          <p14:tracePt t="37405" x="8010525" y="2108200"/>
          <p14:tracePt t="37479" x="8018463" y="2081213"/>
          <p14:tracePt t="37663" x="8018463" y="2098675"/>
          <p14:tracePt t="37671" x="8018463" y="2108200"/>
          <p14:tracePt t="37679" x="8018463" y="2116138"/>
          <p14:tracePt t="37689" x="8018463" y="2152650"/>
          <p14:tracePt t="37706" x="8018463" y="2170113"/>
          <p14:tracePt t="37722" x="8018463" y="2224088"/>
          <p14:tracePt t="37739" x="8018463" y="2286000"/>
          <p14:tracePt t="37755" x="8018463" y="2384425"/>
          <p14:tracePt t="37772" x="8018463" y="2438400"/>
          <p14:tracePt t="37789" x="8018463" y="2482850"/>
          <p14:tracePt t="37805" x="8018463" y="2536825"/>
          <p14:tracePt t="37822" x="8018463" y="2616200"/>
          <p14:tracePt t="37839" x="8018463" y="2652713"/>
          <p14:tracePt t="37855" x="8018463" y="2679700"/>
          <p14:tracePt t="37872" x="8018463" y="2724150"/>
          <p14:tracePt t="37889" x="8018463" y="2759075"/>
          <p14:tracePt t="37906" x="8018463" y="2776538"/>
          <p14:tracePt t="38039" x="8018463" y="2751138"/>
          <p14:tracePt t="38047" x="8018463" y="2741613"/>
          <p14:tracePt t="38056" x="8018463" y="2732088"/>
          <p14:tracePt t="38072" x="8018463" y="2687638"/>
          <p14:tracePt t="38089" x="8018463" y="2625725"/>
          <p14:tracePt t="38105" x="8018463" y="2554288"/>
          <p14:tracePt t="38122" x="8018463" y="2446338"/>
          <p14:tracePt t="38139" x="8062913" y="2347913"/>
          <p14:tracePt t="38155" x="8062913" y="2268538"/>
          <p14:tracePt t="38172" x="8062913" y="2224088"/>
          <p14:tracePt t="38188" x="8062913" y="2179638"/>
          <p14:tracePt t="38205" x="8062913" y="2133600"/>
          <p14:tracePt t="38223" x="8062913" y="2062163"/>
          <p14:tracePt t="38240" x="8072438" y="2017713"/>
          <p14:tracePt t="38256" x="8072438" y="2000250"/>
          <p14:tracePt t="38272" x="8072438" y="1965325"/>
          <p14:tracePt t="38289" x="8081963" y="1955800"/>
          <p14:tracePt t="38463" x="8081963" y="1965325"/>
          <p14:tracePt t="38471" x="8081963" y="1990725"/>
          <p14:tracePt t="38479" x="8081963" y="2009775"/>
          <p14:tracePt t="38489" x="8081963" y="2054225"/>
          <p14:tracePt t="38505" x="8081963" y="2081213"/>
          <p14:tracePt t="38522" x="8054975" y="2133600"/>
          <p14:tracePt t="38539" x="8054975" y="2143125"/>
          <p14:tracePt t="38555" x="8054975" y="2187575"/>
          <p14:tracePt t="38572" x="8054975" y="2224088"/>
          <p14:tracePt t="38589" x="8054975" y="2241550"/>
          <p14:tracePt t="38605" x="8054975" y="2295525"/>
          <p14:tracePt t="38623" x="8054975" y="2366963"/>
          <p14:tracePt t="38639" x="8054975" y="2411413"/>
          <p14:tracePt t="38656" x="8045450" y="2455863"/>
          <p14:tracePt t="38672" x="8045450" y="2517775"/>
          <p14:tracePt t="38689" x="8045450" y="2544763"/>
          <p14:tracePt t="38706" x="8045450" y="2571750"/>
          <p14:tracePt t="38722" x="8045450" y="2581275"/>
          <p14:tracePt t="38739" x="8045450" y="2589213"/>
          <p14:tracePt t="38815" x="8045450" y="2608263"/>
          <p14:tracePt t="38831" x="8045450" y="2625725"/>
          <p14:tracePt t="38839" x="8045450" y="2633663"/>
          <p14:tracePt t="38855" x="8045450" y="2643188"/>
          <p14:tracePt t="38872" x="8045450" y="2660650"/>
          <p14:tracePt t="40230" x="8045450" y="2670175"/>
          <p14:tracePt t="40255" x="8054975" y="2670175"/>
          <p14:tracePt t="40263" x="8062913" y="2660650"/>
          <p14:tracePt t="40272" x="8062913" y="2625725"/>
          <p14:tracePt t="40289" x="8062913" y="2554288"/>
          <p14:tracePt t="40305" x="8081963" y="2473325"/>
          <p14:tracePt t="40322" x="8081963" y="2384425"/>
          <p14:tracePt t="40339" x="8081963" y="2347913"/>
          <p14:tracePt t="40355" x="8081963" y="2322513"/>
          <p14:tracePt t="40372" x="8081963" y="2303463"/>
          <p14:tracePt t="40389" x="8081963" y="2276475"/>
          <p14:tracePt t="40405" x="8081963" y="2268538"/>
          <p14:tracePt t="40422" x="8081963" y="2241550"/>
          <p14:tracePt t="40439" x="8081963" y="2214563"/>
          <p14:tracePt t="40455" x="8081963" y="2170113"/>
          <p14:tracePt t="40472" x="8081963" y="2133600"/>
          <p14:tracePt t="40489" x="8072438" y="2108200"/>
          <p14:tracePt t="40505" x="8072438" y="2098675"/>
          <p14:tracePt t="40558" x="8072438" y="2081213"/>
          <p14:tracePt t="40567" x="8072438" y="2062163"/>
          <p14:tracePt t="40575" x="8072438" y="2054225"/>
          <p14:tracePt t="40591" x="8062913" y="2027238"/>
          <p14:tracePt t="40703" x="8054975" y="2017713"/>
          <p14:tracePt t="40711" x="8045450" y="2009775"/>
          <p14:tracePt t="40722" x="8037513" y="2000250"/>
          <p14:tracePt t="40738" x="8027988" y="1990725"/>
          <p14:tracePt t="41071" x="8001000" y="2000250"/>
          <p14:tracePt t="41087" x="8001000" y="2009775"/>
          <p14:tracePt t="41095" x="8001000" y="2044700"/>
          <p14:tracePt t="41106" x="8001000" y="2071688"/>
          <p14:tracePt t="41122" x="8001000" y="2160588"/>
          <p14:tracePt t="41139" x="8001000" y="2224088"/>
          <p14:tracePt t="41155" x="8001000" y="2286000"/>
          <p14:tracePt t="41172" x="8001000" y="2347913"/>
          <p14:tracePt t="41188" x="8001000" y="2374900"/>
          <p14:tracePt t="41206" x="8001000" y="2465388"/>
          <p14:tracePt t="41223" x="8001000" y="2517775"/>
          <p14:tracePt t="41239" x="8001000" y="2554288"/>
          <p14:tracePt t="41255" x="8001000" y="2589213"/>
          <p14:tracePt t="41272" x="8001000" y="2633663"/>
          <p14:tracePt t="41288" x="8001000" y="2652713"/>
          <p14:tracePt t="41305" x="8001000" y="2660650"/>
          <p14:tracePt t="41322" x="8001000" y="2697163"/>
          <p14:tracePt t="41339" x="8001000" y="2705100"/>
          <p14:tracePt t="41355" x="8001000" y="2714625"/>
          <p14:tracePt t="41372" x="7991475" y="2751138"/>
          <p14:tracePt t="41389" x="7991475" y="2759075"/>
          <p14:tracePt t="41405" x="7991475" y="2803525"/>
          <p14:tracePt t="41422" x="7983538" y="2813050"/>
          <p14:tracePt t="41519" x="7983538" y="2803525"/>
          <p14:tracePt t="41526" x="7974013" y="2776538"/>
          <p14:tracePt t="41539" x="7974013" y="2768600"/>
          <p14:tracePt t="41555" x="7974013" y="2705100"/>
          <p14:tracePt t="41572" x="7974013" y="2633663"/>
          <p14:tracePt t="41589" x="7974013" y="2554288"/>
          <p14:tracePt t="41605" x="7974013" y="2482850"/>
          <p14:tracePt t="41623" x="7974013" y="2347913"/>
          <p14:tracePt t="41639" x="7974013" y="2286000"/>
          <p14:tracePt t="41655" x="7974013" y="2251075"/>
          <p14:tracePt t="41672" x="7974013" y="2232025"/>
          <p14:tracePt t="41689" x="7974013" y="2143125"/>
          <p14:tracePt t="41705" x="7974013" y="2071688"/>
          <p14:tracePt t="41722" x="7974013" y="2027238"/>
          <p14:tracePt t="41739" x="7974013" y="2000250"/>
          <p14:tracePt t="41756" x="7974013" y="1990725"/>
          <p14:tracePt t="41772" x="7974013" y="1973263"/>
          <p14:tracePt t="41805" x="7974013" y="1965325"/>
          <p14:tracePt t="42031" x="7974013" y="1973263"/>
          <p14:tracePt t="42039" x="7974013" y="2009775"/>
          <p14:tracePt t="42047" x="7974013" y="2036763"/>
          <p14:tracePt t="42056" x="7974013" y="2071688"/>
          <p14:tracePt t="42072" x="7929563" y="2187575"/>
          <p14:tracePt t="42089" x="7929563" y="2259013"/>
          <p14:tracePt t="42105" x="7912100" y="2357438"/>
          <p14:tracePt t="42122" x="7902575" y="2419350"/>
          <p14:tracePt t="42138" x="7875588" y="2500313"/>
          <p14:tracePt t="42155" x="7867650" y="2527300"/>
          <p14:tracePt t="42172" x="7867650" y="2536825"/>
          <p14:tracePt t="42188" x="7858125" y="2571750"/>
          <p14:tracePt t="42205" x="7848600" y="2608263"/>
          <p14:tracePt t="42591" x="7848600" y="2625725"/>
          <p14:tracePt t="42631" x="7848600" y="2633663"/>
          <p14:tracePt t="42654" x="7848600" y="2652713"/>
          <p14:tracePt t="42750" x="7848600" y="2643188"/>
          <p14:tracePt t="42759" x="7848600" y="2633663"/>
          <p14:tracePt t="42766" x="7848600" y="2589213"/>
          <p14:tracePt t="42774" x="7848600" y="2562225"/>
          <p14:tracePt t="42789" x="7875588" y="2509838"/>
          <p14:tracePt t="42805" x="7875588" y="2455863"/>
          <p14:tracePt t="42822" x="7885113" y="2339975"/>
          <p14:tracePt t="42839" x="7885113" y="2286000"/>
          <p14:tracePt t="42856" x="7885113" y="2259013"/>
          <p14:tracePt t="42872" x="7885113" y="2224088"/>
          <p14:tracePt t="42888" x="7885113" y="2214563"/>
          <p14:tracePt t="42905" x="7885113" y="2205038"/>
          <p14:tracePt t="42922" x="7885113" y="2160588"/>
          <p14:tracePt t="42938" x="7885113" y="2125663"/>
          <p14:tracePt t="42955" x="7885113" y="2089150"/>
          <p14:tracePt t="42972" x="7885113" y="2062163"/>
          <p14:tracePt t="42989" x="7885113" y="2054225"/>
          <p14:tracePt t="43247" x="7885113" y="2089150"/>
          <p14:tracePt t="43255" x="7885113" y="2133600"/>
          <p14:tracePt t="43263" x="7885113" y="2170113"/>
          <p14:tracePt t="43272" x="7885113" y="2187575"/>
          <p14:tracePt t="43288" x="7885113" y="2251075"/>
          <p14:tracePt t="43305" x="7885113" y="2312988"/>
          <p14:tracePt t="43322" x="7885113" y="2401888"/>
          <p14:tracePt t="43338" x="7885113" y="2465388"/>
          <p14:tracePt t="43355" x="7885113" y="2482850"/>
          <p14:tracePt t="43372" x="7885113" y="2517775"/>
          <p14:tracePt t="43388" x="7885113" y="2554288"/>
          <p14:tracePt t="43405" x="7885113" y="2571750"/>
          <p14:tracePt t="43422" x="7885113" y="2581275"/>
          <p14:tracePt t="43438" x="7885113" y="2598738"/>
          <p14:tracePt t="43472" x="7885113" y="2625725"/>
          <p14:tracePt t="43488" x="7885113" y="2633663"/>
          <p14:tracePt t="43506" x="7885113" y="2652713"/>
          <p14:tracePt t="43522" x="7885113" y="2679700"/>
          <p14:tracePt t="43538" x="7885113" y="2697163"/>
          <p14:tracePt t="43555" x="7885113" y="2705100"/>
          <p14:tracePt t="43896" x="7885113" y="2679700"/>
          <p14:tracePt t="43903" x="7885113" y="2670175"/>
          <p14:tracePt t="43911" x="7885113" y="2633663"/>
          <p14:tracePt t="43922" x="7902575" y="2616200"/>
          <p14:tracePt t="43938" x="7902575" y="2562225"/>
          <p14:tracePt t="43955" x="7902575" y="2509838"/>
          <p14:tracePt t="43972" x="7902575" y="2455863"/>
          <p14:tracePt t="43988" x="7902575" y="2411413"/>
          <p14:tracePt t="44005" x="7902575" y="2357438"/>
          <p14:tracePt t="44023" x="7902575" y="2330450"/>
          <p14:tracePt t="44023" x="7902575" y="2303463"/>
          <p14:tracePt t="44039" x="7902575" y="2241550"/>
          <p14:tracePt t="44056" x="7902575" y="2187575"/>
          <p14:tracePt t="44072" x="7902575" y="2108200"/>
          <p14:tracePt t="44088" x="7902575" y="2062163"/>
          <p14:tracePt t="44105" x="7902575" y="2054225"/>
          <p14:tracePt t="44519" x="7894638" y="2062163"/>
          <p14:tracePt t="44543" x="7885113" y="2081213"/>
          <p14:tracePt t="44551" x="7885113" y="2089150"/>
          <p14:tracePt t="44558" x="7885113" y="2098675"/>
          <p14:tracePt t="44572" x="7885113" y="2108200"/>
          <p14:tracePt t="44588" x="7885113" y="2160588"/>
          <p14:tracePt t="44605" x="7885113" y="2224088"/>
          <p14:tracePt t="44622" x="7885113" y="2330450"/>
          <p14:tracePt t="44639" x="7875588" y="2490788"/>
          <p14:tracePt t="44656" x="7858125" y="2571750"/>
          <p14:tracePt t="44672" x="7858125" y="2660650"/>
          <p14:tracePt t="44689" x="7848600" y="2697163"/>
          <p14:tracePt t="44705" x="7848600" y="2714625"/>
          <p14:tracePt t="45120" x="7823200" y="2741613"/>
          <p14:tracePt t="45183" x="7813675" y="2741613"/>
          <p14:tracePt t="45206" x="7804150" y="2732088"/>
          <p14:tracePt t="45223" x="7796213" y="2724150"/>
          <p14:tracePt t="45239" x="7769225" y="2714625"/>
          <p14:tracePt t="45255" x="7759700" y="2705100"/>
          <p14:tracePt t="45263" x="7751763" y="2687638"/>
          <p14:tracePt t="45272" x="7742238" y="2687638"/>
          <p14:tracePt t="45288" x="7661275" y="2679700"/>
          <p14:tracePt t="45305" x="7554913" y="2660650"/>
          <p14:tracePt t="45322" x="7419975" y="2652713"/>
          <p14:tracePt t="45338" x="7340600" y="2625725"/>
          <p14:tracePt t="45355" x="7304088" y="2616200"/>
          <p14:tracePt t="45372" x="7259638" y="2616200"/>
          <p14:tracePt t="45388" x="7180263" y="2589213"/>
          <p14:tracePt t="45405" x="7081838" y="2517775"/>
          <p14:tracePt t="45422" x="6983413" y="2455863"/>
          <p14:tracePt t="45439" x="6919913" y="2411413"/>
          <p14:tracePt t="45495" x="6911975" y="2401888"/>
          <p14:tracePt t="45503" x="6902450" y="2393950"/>
          <p14:tracePt t="45511" x="6894513" y="2384425"/>
          <p14:tracePt t="45521" x="6884988" y="2374900"/>
          <p14:tracePt t="45538" x="6848475" y="2322513"/>
          <p14:tracePt t="45555" x="6823075" y="2286000"/>
          <p14:tracePt t="45572" x="6777038" y="2232025"/>
          <p14:tracePt t="45588" x="6732588" y="2179638"/>
          <p14:tracePt t="45605" x="6670675" y="2116138"/>
          <p14:tracePt t="45622" x="6634163" y="2089150"/>
          <p14:tracePt t="45623" x="6634163" y="2081213"/>
          <p14:tracePt t="45799" x="6634163" y="2071688"/>
          <p14:tracePt t="45975" x="6634163" y="2062163"/>
          <p14:tracePt t="45983" x="6643688" y="2062163"/>
          <p14:tracePt t="45991" x="6670675" y="2062163"/>
          <p14:tracePt t="46005" x="6680200" y="2062163"/>
          <p14:tracePt t="46021" x="6751638" y="2125663"/>
          <p14:tracePt t="46039" x="6848475" y="2214563"/>
          <p14:tracePt t="46056" x="6929438" y="2303463"/>
          <p14:tracePt t="46072" x="6983413" y="2384425"/>
          <p14:tracePt t="46088" x="7062788" y="2465388"/>
          <p14:tracePt t="46105" x="7134225" y="2500313"/>
          <p14:tracePt t="46122" x="7197725" y="2554288"/>
          <p14:tracePt t="46138" x="7232650" y="2562225"/>
          <p14:tracePt t="46155" x="7259638" y="2589213"/>
          <p14:tracePt t="46336" x="7242175" y="2571750"/>
          <p14:tracePt t="46343" x="7224713" y="2517775"/>
          <p14:tracePt t="46355" x="7180263" y="2455863"/>
          <p14:tracePt t="46372" x="7072313" y="2330450"/>
          <p14:tracePt t="46388" x="6919913" y="2214563"/>
          <p14:tracePt t="46405" x="6823075" y="2143125"/>
          <p14:tracePt t="46422" x="6769100" y="2116138"/>
          <p14:tracePt t="46439" x="6715125" y="2089150"/>
          <p14:tracePt t="46455" x="6705600" y="2071688"/>
          <p14:tracePt t="46472" x="6697663" y="2071688"/>
          <p14:tracePt t="46511" x="6688138" y="2062163"/>
          <p14:tracePt t="46535" x="6680200" y="2054225"/>
          <p14:tracePt t="46551" x="6661150" y="2044700"/>
          <p14:tracePt t="46679" x="6670675" y="2036763"/>
          <p14:tracePt t="46688" x="6688138" y="2036763"/>
          <p14:tracePt t="46695" x="6697663" y="2044700"/>
          <p14:tracePt t="46705" x="6705600" y="2071688"/>
          <p14:tracePt t="46722" x="6777038" y="2133600"/>
          <p14:tracePt t="46738" x="6858000" y="2187575"/>
          <p14:tracePt t="46755" x="6956425" y="2259013"/>
          <p14:tracePt t="46772" x="7027863" y="2312988"/>
          <p14:tracePt t="46788" x="7089775" y="2374900"/>
          <p14:tracePt t="46805" x="7161213" y="2419350"/>
          <p14:tracePt t="46822" x="7170738" y="2428875"/>
          <p14:tracePt t="46839" x="7180263" y="2438400"/>
          <p14:tracePt t="46856" x="7197725" y="2465388"/>
          <p14:tracePt t="46872" x="7215188" y="2509838"/>
          <p14:tracePt t="46888" x="7232650" y="2544763"/>
          <p14:tracePt t="46927" x="7259638" y="2562225"/>
          <p14:tracePt t="46951" x="7269163" y="2589213"/>
          <p14:tracePt t="47422" x="7251700" y="2589213"/>
          <p14:tracePt t="47431" x="7205663" y="2571750"/>
          <p14:tracePt t="47439" x="7180263" y="2562225"/>
          <p14:tracePt t="47456" x="7027863" y="2517775"/>
          <p14:tracePt t="47472" x="6875463" y="2500313"/>
          <p14:tracePt t="47488" x="6724650" y="2482850"/>
          <p14:tracePt t="47505" x="6616700" y="2455863"/>
          <p14:tracePt t="47522" x="6554788" y="2455863"/>
          <p14:tracePt t="47538" x="6510338" y="2455863"/>
          <p14:tracePt t="47555" x="6500813" y="2455863"/>
          <p14:tracePt t="47572" x="6491288" y="2455863"/>
          <p14:tracePt t="47588" x="6483350" y="2455863"/>
          <p14:tracePt t="47605" x="6456363" y="2455863"/>
          <p14:tracePt t="47727" x="6446838" y="2455863"/>
          <p14:tracePt t="48199" x="6438900" y="2446338"/>
          <p14:tracePt t="48215" x="6438900" y="2438400"/>
          <p14:tracePt t="48223" x="6438900" y="2401888"/>
          <p14:tracePt t="48239" x="6446838" y="2393950"/>
          <p14:tracePt t="48247" x="6446838" y="2357438"/>
          <p14:tracePt t="48256" x="6465888" y="2347913"/>
          <p14:tracePt t="48272" x="6483350" y="2322513"/>
          <p14:tracePt t="48288" x="6500813" y="2312988"/>
          <p14:tracePt t="48305" x="6545263" y="2312988"/>
          <p14:tracePt t="48321" x="6626225" y="2312988"/>
          <p14:tracePt t="48338" x="6732588" y="2312988"/>
          <p14:tracePt t="48355" x="6823075" y="2312988"/>
          <p14:tracePt t="48372" x="6884988" y="2312988"/>
          <p14:tracePt t="48388" x="6946900" y="2312988"/>
          <p14:tracePt t="48405" x="6991350" y="2312988"/>
          <p14:tracePt t="48421" x="7000875" y="2312988"/>
          <p14:tracePt t="48439" x="7010400" y="2312988"/>
          <p14:tracePt t="48472" x="7027863" y="2312988"/>
          <p14:tracePt t="48488" x="7054850" y="2322513"/>
          <p14:tracePt t="48505" x="7062788" y="2330450"/>
          <p14:tracePt t="48521" x="7072313" y="2339975"/>
          <p14:tracePt t="48538" x="7089775" y="2347913"/>
          <p14:tracePt t="48555" x="7099300" y="2357438"/>
          <p14:tracePt t="48615" x="7108825" y="2357438"/>
          <p14:tracePt t="48623" x="7116763" y="2357438"/>
          <p14:tracePt t="48631" x="7134225" y="2357438"/>
          <p14:tracePt t="48646" x="7153275" y="2357438"/>
          <p14:tracePt t="48663" x="7170738" y="2366963"/>
          <p14:tracePt t="48679" x="7215188" y="2393950"/>
          <p14:tracePt t="48689" x="7232650" y="2411413"/>
          <p14:tracePt t="48705" x="7259638" y="2419350"/>
          <p14:tracePt t="48722" x="7269163" y="2428875"/>
          <p14:tracePt t="48935" x="7277100" y="2428875"/>
          <p14:tracePt t="49527" x="7242175" y="2428875"/>
          <p14:tracePt t="49535" x="7197725" y="2411413"/>
          <p14:tracePt t="49543" x="7161213" y="2384425"/>
          <p14:tracePt t="49555" x="7116763" y="2357438"/>
          <p14:tracePt t="49571" x="7000875" y="2286000"/>
          <p14:tracePt t="49588" x="6938963" y="2232025"/>
          <p14:tracePt t="49605" x="6884988" y="2224088"/>
          <p14:tracePt t="49621" x="6858000" y="2187575"/>
          <p14:tracePt t="49638" x="6831013" y="2179638"/>
          <p14:tracePt t="49655" x="6813550" y="2170113"/>
          <p14:tracePt t="49672" x="6751638" y="2143125"/>
          <p14:tracePt t="49688" x="6688138" y="2116138"/>
          <p14:tracePt t="49705" x="6680200" y="2108200"/>
          <p14:tracePt t="49722" x="6634163" y="2071688"/>
          <p14:tracePt t="49738" x="6616700" y="2062163"/>
          <p14:tracePt t="49755" x="6608763" y="2027238"/>
          <p14:tracePt t="49771" x="6581775" y="2000250"/>
          <p14:tracePt t="49788" x="6562725" y="1982788"/>
          <p14:tracePt t="49805" x="6527800" y="1946275"/>
          <p14:tracePt t="49821" x="6510338" y="1938338"/>
          <p14:tracePt t="49935" x="6518275" y="1938338"/>
          <p14:tracePt t="49943" x="6527800" y="1938338"/>
          <p14:tracePt t="49955" x="6554788" y="1946275"/>
          <p14:tracePt t="49971" x="6572250" y="1973263"/>
          <p14:tracePt t="49988" x="6608763" y="2000250"/>
          <p14:tracePt t="50005" x="6643688" y="2017713"/>
          <p14:tracePt t="50021" x="6661150" y="2044700"/>
          <p14:tracePt t="50039" x="6769100" y="2133600"/>
          <p14:tracePt t="50055" x="6875463" y="2259013"/>
          <p14:tracePt t="50071" x="7018338" y="2455863"/>
          <p14:tracePt t="50088" x="7126288" y="2562225"/>
          <p14:tracePt t="50105" x="7153275" y="2589213"/>
          <p14:tracePt t="50121" x="7161213" y="2598738"/>
          <p14:tracePt t="50159" x="7180263" y="2608263"/>
          <p14:tracePt t="50191" x="7188200" y="2616200"/>
          <p14:tracePt t="50543" x="7205663" y="2616200"/>
          <p14:tracePt t="50551" x="7224713" y="2616200"/>
          <p14:tracePt t="50559" x="7251700" y="2608263"/>
          <p14:tracePt t="50572" x="7259638" y="2598738"/>
          <p14:tracePt t="50588" x="7304088" y="2571750"/>
          <p14:tracePt t="50605" x="7385050" y="2544763"/>
          <p14:tracePt t="50621" x="7466013" y="2536825"/>
          <p14:tracePt t="50639" x="7680325" y="2473325"/>
          <p14:tracePt t="50656" x="7858125" y="2401888"/>
          <p14:tracePt t="50672" x="8037513" y="2374900"/>
          <p14:tracePt t="50688" x="8259763" y="2303463"/>
          <p14:tracePt t="50705" x="8491538" y="2251075"/>
          <p14:tracePt t="50721" x="8599488" y="2224088"/>
          <p14:tracePt t="50738" x="8742363" y="2152650"/>
          <p14:tracePt t="50755" x="8840788" y="2081213"/>
          <p14:tracePt t="50772" x="8920163" y="2017713"/>
          <p14:tracePt t="50788" x="8991600" y="1946275"/>
          <p14:tracePt t="50805" x="9028113" y="1928813"/>
          <p14:tracePt t="50821" x="9072563" y="1874838"/>
          <p14:tracePt t="50839" x="9117013" y="1830388"/>
          <p14:tracePt t="50856" x="9134475" y="1812925"/>
          <p14:tracePt t="50888" x="9134475" y="1803400"/>
          <p14:tracePt t="50905" x="9134475" y="1795463"/>
          <p14:tracePt t="50921" x="9134475" y="1785938"/>
          <p14:tracePt t="50951" x="9134475" y="1768475"/>
          <p14:tracePt t="50959" x="9134475" y="1758950"/>
          <p14:tracePt t="50971" x="9126538" y="1751013"/>
          <p14:tracePt t="50988" x="9117013" y="1741488"/>
          <p14:tracePt t="51005" x="9055100" y="1731963"/>
          <p14:tracePt t="51022" x="8991600" y="1714500"/>
          <p14:tracePt t="51038" x="8939213" y="1714500"/>
          <p14:tracePt t="51055" x="8902700" y="1714500"/>
          <p14:tracePt t="51071" x="8858250" y="1714500"/>
          <p14:tracePt t="51088" x="8823325" y="1714500"/>
          <p14:tracePt t="51105" x="8769350" y="1704975"/>
          <p14:tracePt t="51122" x="8670925" y="1704975"/>
          <p14:tracePt t="51138" x="8609013" y="1704975"/>
          <p14:tracePt t="51155" x="8555038" y="1704975"/>
          <p14:tracePt t="51171" x="8474075" y="1704975"/>
          <p14:tracePt t="51188" x="8456613" y="1704975"/>
          <p14:tracePt t="51205" x="8412163" y="1704975"/>
          <p14:tracePt t="51223" x="8367713" y="1704975"/>
          <p14:tracePt t="51239" x="8296275" y="1704975"/>
          <p14:tracePt t="51255" x="8251825" y="1741488"/>
          <p14:tracePt t="51272" x="8188325" y="1758950"/>
          <p14:tracePt t="51288" x="8161338" y="1768475"/>
          <p14:tracePt t="51305" x="8108950" y="1803400"/>
          <p14:tracePt t="51322" x="8099425" y="1812925"/>
          <p14:tracePt t="51338" x="8054975" y="1839913"/>
          <p14:tracePt t="51355" x="8045450" y="1857375"/>
          <p14:tracePt t="51391" x="8045450" y="1866900"/>
          <p14:tracePt t="51405" x="8045450" y="1893888"/>
          <p14:tracePt t="51422" x="8037513" y="1938338"/>
          <p14:tracePt t="51438" x="8037513" y="1990725"/>
          <p14:tracePt t="51456" x="8037513" y="2017713"/>
          <p14:tracePt t="51471" x="8037513" y="2054225"/>
          <p14:tracePt t="51488" x="8037513" y="2071688"/>
          <p14:tracePt t="51505" x="8037513" y="2081213"/>
          <p14:tracePt t="51522" x="8037513" y="2116138"/>
          <p14:tracePt t="51538" x="8037513" y="2133600"/>
          <p14:tracePt t="51555" x="8072438" y="2160588"/>
          <p14:tracePt t="51571" x="8089900" y="2179638"/>
          <p14:tracePt t="51588" x="8126413" y="2187575"/>
          <p14:tracePt t="51605" x="8153400" y="2197100"/>
          <p14:tracePt t="51621" x="8215313" y="2224088"/>
          <p14:tracePt t="51639" x="8251825" y="2232025"/>
          <p14:tracePt t="51655" x="8277225" y="2251075"/>
          <p14:tracePt t="51671" x="8304213" y="2251075"/>
          <p14:tracePt t="51688" x="8331200" y="2251075"/>
          <p14:tracePt t="51705" x="8394700" y="2251075"/>
          <p14:tracePt t="51722" x="8483600" y="2251075"/>
          <p14:tracePt t="51738" x="8545513" y="2251075"/>
          <p14:tracePt t="51755" x="8634413" y="2251075"/>
          <p14:tracePt t="51771" x="8661400" y="2251075"/>
          <p14:tracePt t="51788" x="8732838" y="2241550"/>
          <p14:tracePt t="51805" x="8742363" y="2232025"/>
          <p14:tracePt t="51821" x="8759825" y="2224088"/>
          <p14:tracePt t="51839" x="8848725" y="2160588"/>
          <p14:tracePt t="51855" x="8875713" y="2133600"/>
          <p14:tracePt t="51871" x="8902700" y="2108200"/>
          <p14:tracePt t="51888" x="8920163" y="2098675"/>
          <p14:tracePt t="51905" x="8947150" y="2071688"/>
          <p14:tracePt t="51921" x="8966200" y="2054225"/>
          <p14:tracePt t="51938" x="8983663" y="1982788"/>
          <p14:tracePt t="51955" x="9001125" y="1973263"/>
          <p14:tracePt t="51999" x="9001125" y="1955800"/>
          <p14:tracePt t="52007" x="9001125" y="1946275"/>
          <p14:tracePt t="52023" x="9001125" y="1938338"/>
          <p14:tracePt t="52038" x="9001125" y="1919288"/>
          <p14:tracePt t="52055" x="8991600" y="1893888"/>
          <p14:tracePt t="52071" x="8966200" y="1874838"/>
          <p14:tracePt t="52088" x="8929688" y="1866900"/>
          <p14:tracePt t="52105" x="8867775" y="1866900"/>
          <p14:tracePt t="52121" x="8777288" y="1866900"/>
          <p14:tracePt t="52138" x="8688388" y="1866900"/>
          <p14:tracePt t="52155" x="8626475" y="1866900"/>
          <p14:tracePt t="52171" x="8562975" y="1866900"/>
          <p14:tracePt t="52188" x="8483600" y="1857375"/>
          <p14:tracePt t="52205" x="8358188" y="1822450"/>
          <p14:tracePt t="52221" x="8251825" y="1822450"/>
          <p14:tracePt t="52239" x="8153400" y="1822450"/>
          <p14:tracePt t="52255" x="8037513" y="1857375"/>
          <p14:tracePt t="52271" x="7974013" y="1884363"/>
          <p14:tracePt t="52288" x="7947025" y="1893888"/>
          <p14:tracePt t="52321" x="7939088" y="1911350"/>
          <p14:tracePt t="52338" x="7939088" y="1928813"/>
          <p14:tracePt t="52354" x="7939088" y="1938338"/>
          <p14:tracePt t="52371" x="7939088" y="1965325"/>
          <p14:tracePt t="52388" x="7939088" y="1990725"/>
          <p14:tracePt t="52405" x="7939088" y="2000250"/>
          <p14:tracePt t="52421" x="7966075" y="2036763"/>
          <p14:tracePt t="52439" x="8062913" y="2081213"/>
          <p14:tracePt t="52455" x="8108950" y="2081213"/>
          <p14:tracePt t="52471" x="8188325" y="2081213"/>
          <p14:tracePt t="52488" x="8242300" y="2081213"/>
          <p14:tracePt t="52505" x="8340725" y="2081213"/>
          <p14:tracePt t="52521" x="8429625" y="2081213"/>
          <p14:tracePt t="52538" x="8562975" y="2054225"/>
          <p14:tracePt t="52555" x="8661400" y="2044700"/>
          <p14:tracePt t="52571" x="8751888" y="2044700"/>
          <p14:tracePt t="52588" x="8759825" y="2036763"/>
          <p14:tracePt t="52605" x="8769350" y="2036763"/>
          <p14:tracePt t="54239" x="8777288" y="2036763"/>
          <p14:tracePt t="54247" x="8751888" y="2089150"/>
          <p14:tracePt t="54255" x="8688388" y="2152650"/>
          <p14:tracePt t="54272" x="8572500" y="2276475"/>
          <p14:tracePt t="54288" x="8394700" y="2473325"/>
          <p14:tracePt t="54305" x="8180388" y="2679700"/>
          <p14:tracePt t="54321" x="7939088" y="2884488"/>
          <p14:tracePt t="54338" x="7599363" y="3133725"/>
          <p14:tracePt t="54355" x="7286625" y="3394075"/>
          <p14:tracePt t="54372" x="7045325" y="3598863"/>
          <p14:tracePt t="54388" x="6804025" y="3776663"/>
          <p14:tracePt t="54405" x="6634163" y="3956050"/>
          <p14:tracePt t="54422" x="6429375" y="4197350"/>
          <p14:tracePt t="54439" x="6180138" y="4456113"/>
          <p14:tracePt t="54455" x="6089650" y="4562475"/>
          <p14:tracePt t="54471" x="6054725" y="4598988"/>
          <p14:tracePt t="54488" x="6045200" y="4616450"/>
          <p14:tracePt t="54521" x="6045200" y="4633913"/>
          <p14:tracePt t="54538" x="6018213" y="4679950"/>
          <p14:tracePt t="54555" x="6018213" y="4697413"/>
          <p14:tracePt t="54571" x="6000750" y="4741863"/>
          <p14:tracePt t="54588" x="6000750" y="4751388"/>
          <p14:tracePt t="54605" x="6000750" y="4786313"/>
          <p14:tracePt t="54621" x="5983288" y="4830763"/>
          <p14:tracePt t="54638" x="5983288" y="4857750"/>
          <p14:tracePt t="54655" x="5983288" y="4946650"/>
          <p14:tracePt t="54671" x="5983288" y="4973638"/>
          <p14:tracePt t="54688" x="5983288" y="5000625"/>
          <p14:tracePt t="54767" x="5983288" y="5010150"/>
          <p14:tracePt t="54783" x="6000750" y="5010150"/>
          <p14:tracePt t="54791" x="6010275" y="5000625"/>
          <p14:tracePt t="54799" x="6018213" y="4991100"/>
          <p14:tracePt t="54807" x="6018213" y="4973638"/>
          <p14:tracePt t="54822" x="6027738" y="4965700"/>
          <p14:tracePt t="54838" x="6045200" y="4946650"/>
          <p14:tracePt t="54855" x="6045200" y="4929188"/>
          <p14:tracePt t="54871" x="6045200" y="4911725"/>
          <p14:tracePt t="54975" x="6045200" y="4902200"/>
          <p14:tracePt t="54999" x="6045200" y="4894263"/>
          <p14:tracePt t="55015" x="6045200" y="4884738"/>
          <p14:tracePt t="55022" x="6045200" y="4875213"/>
          <p14:tracePt t="55031" x="6037263" y="4867275"/>
          <p14:tracePt t="55047" x="6000750" y="4867275"/>
          <p14:tracePt t="55056" x="5991225" y="4867275"/>
          <p14:tracePt t="55072" x="5956300" y="4857750"/>
          <p14:tracePt t="55088" x="5929313" y="4857750"/>
          <p14:tracePt t="55105" x="5884863" y="4857750"/>
          <p14:tracePt t="55121" x="5867400" y="4857750"/>
          <p14:tracePt t="55138" x="5803900" y="4857750"/>
          <p14:tracePt t="55155" x="5768975" y="4857750"/>
          <p14:tracePt t="55172" x="5759450" y="4857750"/>
          <p14:tracePt t="55199" x="5751513" y="4857750"/>
          <p14:tracePt t="55215" x="5741988" y="4857750"/>
          <p14:tracePt t="55231" x="5732463" y="4857750"/>
          <p14:tracePt t="55239" x="5724525" y="4867275"/>
          <p14:tracePt t="55287" x="5724525" y="4875213"/>
          <p14:tracePt t="55295" x="5724525" y="4894263"/>
          <p14:tracePt t="55305" x="5724525" y="4911725"/>
          <p14:tracePt t="55321" x="5724525" y="4929188"/>
          <p14:tracePt t="55338" x="5724525" y="4946650"/>
          <p14:tracePt t="55355" x="5724525" y="4956175"/>
          <p14:tracePt t="55371" x="5724525" y="4973638"/>
          <p14:tracePt t="55388" x="5724525" y="4983163"/>
          <p14:tracePt t="55404" x="5732463" y="4991100"/>
          <p14:tracePt t="55421" x="5741988" y="5010150"/>
          <p14:tracePt t="55438" x="5768975" y="5018088"/>
          <p14:tracePt t="55455" x="5786438" y="5045075"/>
          <p14:tracePt t="55472" x="5803900" y="5062538"/>
          <p14:tracePt t="55488" x="5830888" y="5089525"/>
          <p14:tracePt t="55505" x="5857875" y="5099050"/>
          <p14:tracePt t="55521" x="5884863" y="5116513"/>
          <p14:tracePt t="55539" x="5894388" y="5126038"/>
          <p14:tracePt t="55555" x="5938838" y="5143500"/>
          <p14:tracePt t="55571" x="5946775" y="5153025"/>
          <p14:tracePt t="55588" x="5991225" y="5170488"/>
          <p14:tracePt t="55621" x="6010275" y="5170488"/>
          <p14:tracePt t="55638" x="6037263" y="5170488"/>
          <p14:tracePt t="55655" x="6045200" y="5170488"/>
          <p14:tracePt t="55672" x="6081713" y="5170488"/>
          <p14:tracePt t="55688" x="6099175" y="5170488"/>
          <p14:tracePt t="55705" x="6134100" y="5170488"/>
          <p14:tracePt t="55721" x="6153150" y="5170488"/>
          <p14:tracePt t="55738" x="6188075" y="5170488"/>
          <p14:tracePt t="55755" x="6215063" y="5170488"/>
          <p14:tracePt t="55771" x="6251575" y="5170488"/>
          <p14:tracePt t="55788" x="6276975" y="5160963"/>
          <p14:tracePt t="55805" x="6286500" y="5153025"/>
          <p14:tracePt t="55821" x="6313488" y="5133975"/>
          <p14:tracePt t="55838" x="6330950" y="5108575"/>
          <p14:tracePt t="55855" x="6348413" y="5062538"/>
          <p14:tracePt t="55871" x="6357938" y="5054600"/>
          <p14:tracePt t="55904" x="6357938" y="5027613"/>
          <p14:tracePt t="55921" x="6357938" y="5000625"/>
          <p14:tracePt t="55938" x="6348413" y="4965700"/>
          <p14:tracePt t="55955" x="6348413" y="4946650"/>
          <p14:tracePt t="55971" x="6323013" y="4894263"/>
          <p14:tracePt t="55988" x="6303963" y="4867275"/>
          <p14:tracePt t="56004" x="6276975" y="4840288"/>
          <p14:tracePt t="56021" x="6259513" y="4813300"/>
          <p14:tracePt t="56039" x="6242050" y="4795838"/>
          <p14:tracePt t="56055" x="6205538" y="4776788"/>
          <p14:tracePt t="56072" x="6180138" y="4759325"/>
          <p14:tracePt t="56088" x="6153150" y="4741863"/>
          <p14:tracePt t="56104" x="6126163" y="4724400"/>
          <p14:tracePt t="56121" x="6108700" y="4724400"/>
          <p14:tracePt t="56138" x="6081713" y="4705350"/>
          <p14:tracePt t="56175" x="6054725" y="4705350"/>
          <p14:tracePt t="56188" x="6037263" y="4705350"/>
          <p14:tracePt t="56204" x="5991225" y="4714875"/>
          <p14:tracePt t="56221" x="5965825" y="4714875"/>
          <p14:tracePt t="56238" x="5946775" y="4714875"/>
          <p14:tracePt t="56254" x="5938838" y="4714875"/>
          <p14:tracePt t="56288" x="5929313" y="4724400"/>
          <p14:tracePt t="56303" x="5919788" y="4732338"/>
          <p14:tracePt t="56311" x="5902325" y="4741863"/>
          <p14:tracePt t="56335" x="5884863" y="4768850"/>
          <p14:tracePt t="56351" x="5884863" y="4786313"/>
          <p14:tracePt t="56366" x="5875338" y="4803775"/>
          <p14:tracePt t="56375" x="5875338" y="4813300"/>
          <p14:tracePt t="56388" x="5875338" y="4822825"/>
          <p14:tracePt t="56404" x="5875338" y="4840288"/>
          <p14:tracePt t="56421" x="5875338" y="4848225"/>
          <p14:tracePt t="56438" x="5875338" y="4867275"/>
          <p14:tracePt t="56455" x="5875338" y="4884738"/>
          <p14:tracePt t="56472" x="5884863" y="4919663"/>
          <p14:tracePt t="56488" x="5894388" y="4929188"/>
          <p14:tracePt t="56504" x="5911850" y="4965700"/>
          <p14:tracePt t="56521" x="5919788" y="4973638"/>
          <p14:tracePt t="56538" x="5929313" y="4983163"/>
          <p14:tracePt t="56555" x="5938838" y="5027613"/>
          <p14:tracePt t="56571" x="5938838" y="5037138"/>
          <p14:tracePt t="56604" x="5946775" y="5062538"/>
          <p14:tracePt t="56621" x="5965825" y="5081588"/>
          <p14:tracePt t="56639" x="5973763" y="5099050"/>
          <p14:tracePt t="56655" x="6000750" y="5126038"/>
          <p14:tracePt t="56672" x="6018213" y="5153025"/>
          <p14:tracePt t="56688" x="6054725" y="5180013"/>
          <p14:tracePt t="56705" x="6081713" y="5197475"/>
          <p14:tracePt t="56721" x="6089650" y="5197475"/>
          <p14:tracePt t="56738" x="6108700" y="5205413"/>
          <p14:tracePt t="56755" x="6126163" y="5205413"/>
          <p14:tracePt t="56771" x="6143625" y="5205413"/>
          <p14:tracePt t="56804" x="6153150" y="5205413"/>
          <p14:tracePt t="56821" x="6161088" y="5205413"/>
          <p14:tracePt t="56839" x="6180138" y="5205413"/>
          <p14:tracePt t="56855" x="6205538" y="5205413"/>
          <p14:tracePt t="56872" x="6215063" y="5205413"/>
          <p14:tracePt t="56888" x="6242050" y="5205413"/>
          <p14:tracePt t="56905" x="6251575" y="5205413"/>
          <p14:tracePt t="56967" x="6259513" y="5197475"/>
          <p14:tracePt t="56983" x="6259513" y="5180013"/>
          <p14:tracePt t="57023" x="6259513" y="5170488"/>
          <p14:tracePt t="57031" x="6276975" y="5160963"/>
          <p14:tracePt t="57063" x="6296025" y="5143500"/>
          <p14:tracePt t="57087" x="6296025" y="5126038"/>
          <p14:tracePt t="57103" x="6296025" y="5116513"/>
          <p14:tracePt t="57119" x="6296025" y="5108575"/>
          <p14:tracePt t="57127" x="6296025" y="5072063"/>
          <p14:tracePt t="57138" x="6296025" y="5062538"/>
          <p14:tracePt t="57154" x="6296025" y="5054600"/>
          <p14:tracePt t="57171" x="6296025" y="5037138"/>
          <p14:tracePt t="57247" x="6296025" y="5027613"/>
          <p14:tracePt t="57287" x="6286500" y="5010150"/>
          <p14:tracePt t="57319" x="6276975" y="5000625"/>
          <p14:tracePt t="57335" x="6269038" y="5000625"/>
          <p14:tracePt t="57343" x="6259513" y="4991100"/>
          <p14:tracePt t="57367" x="6232525" y="4983163"/>
          <p14:tracePt t="57375" x="6205538" y="4956175"/>
          <p14:tracePt t="57388" x="6197600" y="4946650"/>
          <p14:tracePt t="57405" x="6161088" y="4840288"/>
          <p14:tracePt t="57421" x="6126163" y="4660900"/>
          <p14:tracePt t="57438" x="6126163" y="4633913"/>
          <p14:tracePt t="57631" x="6143625" y="4616450"/>
          <p14:tracePt t="57639" x="6215063" y="4581525"/>
          <p14:tracePt t="57647" x="6259513" y="4581525"/>
          <p14:tracePt t="57656" x="6313488" y="4572000"/>
          <p14:tracePt t="57672" x="6438900" y="4483100"/>
          <p14:tracePt t="57688" x="6518275" y="4313238"/>
          <p14:tracePt t="57705" x="6581775" y="4179888"/>
          <p14:tracePt t="57721" x="6661150" y="3990975"/>
          <p14:tracePt t="57738" x="6823075" y="3813175"/>
          <p14:tracePt t="57755" x="6894513" y="3697288"/>
          <p14:tracePt t="57771" x="6919913" y="3633788"/>
          <p14:tracePt t="57788" x="6965950" y="3536950"/>
          <p14:tracePt t="57805" x="6973888" y="3465513"/>
          <p14:tracePt t="57821" x="6991350" y="3402013"/>
          <p14:tracePt t="57838" x="6991350" y="3375025"/>
          <p14:tracePt t="57871" x="6991350" y="3348038"/>
          <p14:tracePt t="57888" x="7000875" y="3340100"/>
          <p14:tracePt t="57905" x="7027863" y="3286125"/>
          <p14:tracePt t="57921" x="7027863" y="3241675"/>
          <p14:tracePt t="57983" x="7027863" y="3232150"/>
          <p14:tracePt t="57991" x="7045325" y="3224213"/>
          <p14:tracePt t="57999" x="7081838" y="3205163"/>
          <p14:tracePt t="58006" x="7089775" y="3179763"/>
          <p14:tracePt t="58021" x="7089775" y="3170238"/>
          <p14:tracePt t="58038" x="7099300" y="3125788"/>
          <p14:tracePt t="58055" x="7108825" y="3116263"/>
          <p14:tracePt t="58088" x="7134225" y="3054350"/>
          <p14:tracePt t="58104" x="7161213" y="3009900"/>
          <p14:tracePt t="58121" x="7170738" y="2982913"/>
          <p14:tracePt t="58138" x="7197725" y="2938463"/>
          <p14:tracePt t="58171" x="7205663" y="2901950"/>
          <p14:tracePt t="58188" x="7215188" y="2894013"/>
          <p14:tracePt t="58204" x="7224713" y="2884488"/>
          <p14:tracePt t="58221" x="7232650" y="2857500"/>
          <p14:tracePt t="58239" x="7259638" y="2840038"/>
          <p14:tracePt t="58255" x="7277100" y="2795588"/>
          <p14:tracePt t="58272" x="7331075" y="2751138"/>
          <p14:tracePt t="58288" x="7340600" y="2724150"/>
          <p14:tracePt t="58304" x="7375525" y="2697163"/>
          <p14:tracePt t="58321" x="7375525" y="2670175"/>
          <p14:tracePt t="58338" x="7385050" y="2660650"/>
          <p14:tracePt t="58355" x="7385050" y="2633663"/>
          <p14:tracePt t="58371" x="7394575" y="2608263"/>
          <p14:tracePt t="58388" x="7402513" y="2598738"/>
          <p14:tracePt t="58404" x="7412038" y="2589213"/>
          <p14:tracePt t="58471" x="7412038" y="2581275"/>
          <p14:tracePt t="58479" x="7412038" y="2562225"/>
          <p14:tracePt t="58488" x="7429500" y="2554288"/>
          <p14:tracePt t="58567" x="7429500" y="2544763"/>
          <p14:tracePt t="58575" x="7439025" y="2509838"/>
          <p14:tracePt t="58607" x="7439025" y="2500313"/>
          <p14:tracePt t="59095" x="7439025" y="2490788"/>
          <p14:tracePt t="59199" x="7429500" y="2490788"/>
          <p14:tracePt t="59215" x="7412038" y="2490788"/>
          <p14:tracePt t="59271" x="7402513" y="2500313"/>
          <p14:tracePt t="59367" x="7394575" y="2509838"/>
          <p14:tracePt t="59391" x="7394575" y="2527300"/>
          <p14:tracePt t="59415" x="7385050" y="2536825"/>
          <p14:tracePt t="59439" x="7375525" y="2544763"/>
          <p14:tracePt t="59455" x="7367588" y="2554288"/>
          <p14:tracePt t="59511" x="7358063" y="2562225"/>
          <p14:tracePt t="59519" x="7348538" y="2571750"/>
          <p14:tracePt t="59559" x="7331075" y="2581275"/>
          <p14:tracePt t="59639" x="7323138" y="2598738"/>
          <p14:tracePt t="59663" x="7313613" y="2608263"/>
          <p14:tracePt t="59911" x="7313613" y="2616200"/>
          <p14:tracePt t="60023" x="7313613" y="2625725"/>
          <p14:tracePt t="60031" x="7304088" y="2643188"/>
          <p14:tracePt t="60039" x="7304088" y="2660650"/>
          <p14:tracePt t="60054" x="7296150" y="2670175"/>
          <p14:tracePt t="60408" x="7296150" y="2679700"/>
          <p14:tracePt t="60415" x="7286625" y="2687638"/>
          <p14:tracePt t="60591" x="7269163" y="2697163"/>
          <p14:tracePt t="60719" x="7259638" y="2705100"/>
          <p14:tracePt t="60911" x="7251700" y="2714625"/>
          <p14:tracePt t="60943" x="7242175" y="2732088"/>
          <p14:tracePt t="60959" x="7232650" y="2759075"/>
          <p14:tracePt t="60966" x="7224713" y="2776538"/>
          <p14:tracePt t="60974" x="7205663" y="2786063"/>
          <p14:tracePt t="60987" x="7197725" y="2795588"/>
          <p14:tracePt t="61004" x="7161213" y="2840038"/>
          <p14:tracePt t="61021" x="7134225" y="2894013"/>
          <p14:tracePt t="61038" x="7126288" y="2955925"/>
          <p14:tracePt t="61055" x="7089775" y="3071813"/>
          <p14:tracePt t="61072" x="7072313" y="3133725"/>
          <p14:tracePt t="61087" x="7072313" y="3179763"/>
          <p14:tracePt t="61104" x="7072313" y="3205163"/>
          <p14:tracePt t="61121" x="7062788" y="3268663"/>
          <p14:tracePt t="61138" x="7062788" y="3330575"/>
          <p14:tracePt t="61154" x="7062788" y="3357563"/>
          <p14:tracePt t="62486" x="7045325" y="3340100"/>
          <p14:tracePt t="62495" x="7037388" y="3313113"/>
          <p14:tracePt t="62504" x="7027863" y="3295650"/>
          <p14:tracePt t="62521" x="7000875" y="3232150"/>
          <p14:tracePt t="62537" x="7000875" y="3224213"/>
          <p14:tracePt t="62554" x="7000875" y="3214688"/>
          <p14:tracePt t="62799" x="7000875" y="3205163"/>
          <p14:tracePt t="62886" x="7000875" y="3197225"/>
          <p14:tracePt t="62895" x="7000875" y="3170238"/>
          <p14:tracePt t="62905" x="7000875" y="3152775"/>
          <p14:tracePt t="62921" x="6956425" y="3071813"/>
          <p14:tracePt t="62938" x="6938963" y="3027363"/>
          <p14:tracePt t="62954" x="6884988" y="2946400"/>
          <p14:tracePt t="62971" x="6831013" y="2884488"/>
          <p14:tracePt t="62988" x="6804025" y="2830513"/>
          <p14:tracePt t="63004" x="6786563" y="2795588"/>
          <p14:tracePt t="63021" x="6769100" y="2786063"/>
          <p14:tracePt t="63079" x="6759575" y="2786063"/>
          <p14:tracePt t="63087" x="6742113" y="2759075"/>
          <p14:tracePt t="63095" x="6715125" y="2751138"/>
          <p14:tracePt t="63119" x="6688138" y="2741613"/>
          <p14:tracePt t="63127" x="6680200" y="2741613"/>
          <p14:tracePt t="63183" x="6670675" y="2732088"/>
          <p14:tracePt t="63198" x="6661150" y="2732088"/>
          <p14:tracePt t="63207" x="6653213" y="2732088"/>
          <p14:tracePt t="63215" x="6626225" y="2732088"/>
          <p14:tracePt t="63231" x="6616700" y="2732088"/>
          <p14:tracePt t="63239" x="6608763" y="2732088"/>
          <p14:tracePt t="63254" x="6599238" y="2732088"/>
          <p14:tracePt t="63271" x="6562725" y="2732088"/>
          <p14:tracePt t="63287" x="6545263" y="2732088"/>
          <p14:tracePt t="63305" x="6483350" y="2732088"/>
          <p14:tracePt t="63321" x="6438900" y="2732088"/>
          <p14:tracePt t="63337" x="6402388" y="2732088"/>
          <p14:tracePt t="63354" x="6384925" y="2732088"/>
          <p14:tracePt t="63371" x="6375400" y="2732088"/>
          <p14:tracePt t="63387" x="6340475" y="2732088"/>
          <p14:tracePt t="63404" x="6303963" y="2732088"/>
          <p14:tracePt t="63421" x="6242050" y="2732088"/>
          <p14:tracePt t="63437" x="6205538" y="2732088"/>
          <p14:tracePt t="63454" x="6153150" y="2732088"/>
          <p14:tracePt t="63471" x="6116638" y="2732088"/>
          <p14:tracePt t="63488" x="6089650" y="2732088"/>
          <p14:tracePt t="63504" x="6062663" y="2697163"/>
          <p14:tracePt t="63743" x="6054725" y="2697163"/>
          <p14:tracePt t="63831" x="6062663" y="2687638"/>
          <p14:tracePt t="63839" x="6089650" y="2679700"/>
          <p14:tracePt t="63847" x="6099175" y="2652713"/>
          <p14:tracePt t="63855" x="6126163" y="2625725"/>
          <p14:tracePt t="63871" x="6188075" y="2589213"/>
          <p14:tracePt t="63887" x="6224588" y="2562225"/>
          <p14:tracePt t="63904" x="6276975" y="2509838"/>
          <p14:tracePt t="63921" x="6296025" y="2500313"/>
          <p14:tracePt t="63937" x="6330950" y="2473325"/>
          <p14:tracePt t="63954" x="6357938" y="2446338"/>
          <p14:tracePt t="63971" x="6367463" y="2419350"/>
          <p14:tracePt t="63987" x="6384925" y="2393950"/>
          <p14:tracePt t="64004" x="6411913" y="2312988"/>
          <p14:tracePt t="64021" x="6411913" y="2295525"/>
          <p14:tracePt t="64038" x="6411913" y="2286000"/>
          <p14:tracePt t="64054" x="6419850" y="2276475"/>
          <p14:tracePt t="64072" x="6419850" y="2251075"/>
          <p14:tracePt t="64087" x="6419850" y="2232025"/>
          <p14:tracePt t="64104" x="6419850" y="2224088"/>
          <p14:tracePt t="64121" x="6419850" y="2187575"/>
          <p14:tracePt t="64138" x="6419850" y="2170113"/>
          <p14:tracePt t="64154" x="6402388" y="2160588"/>
          <p14:tracePt t="64171" x="6394450" y="2125663"/>
          <p14:tracePt t="64191" x="6384925" y="2116138"/>
          <p14:tracePt t="64215" x="6384925" y="2089150"/>
          <p14:tracePt t="64263" x="6375400" y="2081213"/>
          <p14:tracePt t="64279" x="6367463" y="2081213"/>
          <p14:tracePt t="64303" x="6357938" y="2081213"/>
          <p14:tracePt t="64383" x="6348413" y="2081213"/>
          <p14:tracePt t="64391" x="6330950" y="2081213"/>
          <p14:tracePt t="64399" x="6313488" y="2081213"/>
          <p14:tracePt t="64407" x="6303963" y="2081213"/>
          <p14:tracePt t="64421" x="6296025" y="2081213"/>
          <p14:tracePt t="64437" x="6251575" y="2081213"/>
          <p14:tracePt t="64454" x="6242050" y="2081213"/>
          <p14:tracePt t="64535" x="6215063" y="2081213"/>
          <p14:tracePt t="64719" x="6205538" y="2071688"/>
          <p14:tracePt t="64807" x="6197600" y="2071688"/>
          <p14:tracePt t="64831" x="6188075" y="2071688"/>
          <p14:tracePt t="64871" x="6161088" y="2071688"/>
          <p14:tracePt t="64887" x="6143625" y="2062163"/>
          <p14:tracePt t="64910" x="6126163" y="2062163"/>
          <p14:tracePt t="64935" x="6108700" y="2062163"/>
          <p14:tracePt t="64943" x="6099175" y="2062163"/>
          <p14:tracePt t="65079" x="6089650" y="2062163"/>
          <p14:tracePt t="65095" x="6081713" y="2062163"/>
          <p14:tracePt t="65127" x="6054725" y="2062163"/>
          <p14:tracePt t="65303" x="6045200" y="2062163"/>
          <p14:tracePt t="65319" x="6045200" y="2071688"/>
          <p14:tracePt t="65335" x="6045200" y="2081213"/>
          <p14:tracePt t="65343" x="6045200" y="2089150"/>
          <p14:tracePt t="65354" x="6045200" y="2116138"/>
          <p14:tracePt t="65371" x="6045200" y="2133600"/>
          <p14:tracePt t="65387" x="6045200" y="2143125"/>
          <p14:tracePt t="65404" x="6045200" y="2170113"/>
          <p14:tracePt t="65421" x="6045200" y="2187575"/>
          <p14:tracePt t="65437" x="6045200" y="2232025"/>
          <p14:tracePt t="65455" x="6045200" y="2276475"/>
          <p14:tracePt t="65471" x="6045200" y="2347913"/>
          <p14:tracePt t="65487" x="6045200" y="2366963"/>
          <p14:tracePt t="65504" x="6045200" y="2401888"/>
          <p14:tracePt t="65521" x="6045200" y="2411413"/>
          <p14:tracePt t="65559" x="6045200" y="2419350"/>
          <p14:tracePt t="65571" x="6062663" y="2455863"/>
          <p14:tracePt t="65587" x="6062663" y="2465388"/>
          <p14:tracePt t="65604" x="6062663" y="2509838"/>
          <p14:tracePt t="65621" x="6062663" y="2536825"/>
          <p14:tracePt t="65637" x="6062663" y="2562225"/>
          <p14:tracePt t="65654" x="6062663" y="2581275"/>
          <p14:tracePt t="65671" x="6062663" y="2616200"/>
          <p14:tracePt t="65688" x="6062663" y="2625725"/>
          <p14:tracePt t="65704" x="6072188" y="2633663"/>
          <p14:tracePt t="65721" x="6072188" y="2660650"/>
          <p14:tracePt t="65738" x="6072188" y="2679700"/>
          <p14:tracePt t="65754" x="6081713" y="2724150"/>
          <p14:tracePt t="65771" x="6089650" y="2732088"/>
          <p14:tracePt t="65804" x="6099175" y="2741613"/>
          <p14:tracePt t="65821" x="6134100" y="2741613"/>
          <p14:tracePt t="65838" x="6180138" y="2741613"/>
          <p14:tracePt t="65855" x="6259513" y="2741613"/>
          <p14:tracePt t="65871" x="6286500" y="2741613"/>
          <p14:tracePt t="65926" x="6303963" y="2741613"/>
          <p14:tracePt t="65935" x="6313488" y="2741613"/>
          <p14:tracePt t="65943" x="6323013" y="2741613"/>
          <p14:tracePt t="65954" x="6330950" y="2741613"/>
          <p14:tracePt t="65971" x="6375400" y="2741613"/>
          <p14:tracePt t="65988" x="6411913" y="2741613"/>
          <p14:tracePt t="66004" x="6419850" y="2741613"/>
          <p14:tracePt t="66038" x="6429375" y="2732088"/>
          <p14:tracePt t="66054" x="6456363" y="2724150"/>
          <p14:tracePt t="66071" x="6483350" y="2714625"/>
          <p14:tracePt t="66375" x="6473825" y="2714625"/>
          <p14:tracePt t="66383" x="6438900" y="2697163"/>
          <p14:tracePt t="66390" x="6411913" y="2697163"/>
          <p14:tracePt t="66404" x="6375400" y="2697163"/>
          <p14:tracePt t="66421" x="6313488" y="2670175"/>
          <p14:tracePt t="66438" x="6251575" y="2670175"/>
          <p14:tracePt t="66454" x="6215063" y="2660650"/>
          <p14:tracePt t="66471" x="6188075" y="2660650"/>
          <p14:tracePt t="66488" x="6161088" y="2652713"/>
          <p14:tracePt t="66504" x="6134100" y="2652713"/>
          <p14:tracePt t="66521" x="6072188" y="2643188"/>
          <p14:tracePt t="66537" x="6018213" y="2643188"/>
          <p14:tracePt t="66599" x="5991225" y="2625725"/>
          <p14:tracePt t="66631" x="5983288" y="2616200"/>
          <p14:tracePt t="66654" x="5983288" y="2608263"/>
          <p14:tracePt t="66663" x="5983288" y="2598738"/>
          <p14:tracePt t="66672" x="5973763" y="2589213"/>
          <p14:tracePt t="66688" x="5973763" y="2581275"/>
          <p14:tracePt t="66704" x="5956300" y="2544763"/>
          <p14:tracePt t="66738" x="5938838" y="2536825"/>
          <p14:tracePt t="66759" x="5938838" y="2527300"/>
          <p14:tracePt t="66783" x="5938838" y="2509838"/>
          <p14:tracePt t="66807" x="5938838" y="2500313"/>
          <p14:tracePt t="66822" x="5938838" y="2490788"/>
          <p14:tracePt t="66839" x="5938838" y="2473325"/>
          <p14:tracePt t="66855" x="5938838" y="2465388"/>
          <p14:tracePt t="66871" x="5938838" y="2446338"/>
          <p14:tracePt t="66879" x="5938838" y="2438400"/>
          <p14:tracePt t="66895" x="5938838" y="2419350"/>
          <p14:tracePt t="66904" x="5938838" y="2393950"/>
          <p14:tracePt t="66921" x="5938838" y="2384425"/>
          <p14:tracePt t="66937" x="5938838" y="2357438"/>
          <p14:tracePt t="66954" x="5938838" y="2330450"/>
          <p14:tracePt t="66971" x="5938838" y="2303463"/>
          <p14:tracePt t="66987" x="5938838" y="2286000"/>
          <p14:tracePt t="67004" x="5938838" y="2251075"/>
          <p14:tracePt t="67021" x="5938838" y="2232025"/>
          <p14:tracePt t="67037" x="5938838" y="2187575"/>
          <p14:tracePt t="67055" x="5946775" y="2160588"/>
          <p14:tracePt t="67071" x="5946775" y="2133600"/>
          <p14:tracePt t="67088" x="5946775" y="2089150"/>
          <p14:tracePt t="67104" x="5956300" y="2027238"/>
          <p14:tracePt t="67120" x="5965825" y="1982788"/>
          <p14:tracePt t="67137" x="5965825" y="1973263"/>
          <p14:tracePt t="67154" x="5973763" y="1965325"/>
          <p14:tracePt t="67188" x="5973763" y="1946275"/>
          <p14:tracePt t="67223" x="5991225" y="1938338"/>
          <p14:tracePt t="67231" x="6010275" y="1919288"/>
          <p14:tracePt t="67247" x="6018213" y="1919288"/>
          <p14:tracePt t="67255" x="6054725" y="1919288"/>
          <p14:tracePt t="67271" x="6116638" y="1919288"/>
          <p14:tracePt t="67288" x="6188075" y="1919288"/>
          <p14:tracePt t="67304" x="6242050" y="1919288"/>
          <p14:tracePt t="67321" x="6286500" y="1919288"/>
          <p14:tracePt t="67337" x="6313488" y="1919288"/>
          <p14:tracePt t="67354" x="6323013" y="1919288"/>
          <p14:tracePt t="67371" x="6340475" y="1919288"/>
          <p14:tracePt t="67503" x="6348413" y="1928813"/>
          <p14:tracePt t="67567" x="6348413" y="1938338"/>
          <p14:tracePt t="67575" x="6313488" y="1965325"/>
          <p14:tracePt t="67588" x="6303963" y="1965325"/>
          <p14:tracePt t="67604" x="6232525" y="1973263"/>
          <p14:tracePt t="67621" x="6188075" y="1973263"/>
          <p14:tracePt t="67637" x="6161088" y="1973263"/>
          <p14:tracePt t="67654" x="6134100" y="2000250"/>
          <p14:tracePt t="67672" x="6108700" y="2017713"/>
          <p14:tracePt t="67688" x="6099175" y="2027238"/>
          <p14:tracePt t="67705" x="6081713" y="2054225"/>
          <p14:tracePt t="67721" x="6054725" y="2089150"/>
          <p14:tracePt t="67738" x="6045200" y="2116138"/>
          <p14:tracePt t="67754" x="6045200" y="2152650"/>
          <p14:tracePt t="67770" x="6018213" y="2205038"/>
          <p14:tracePt t="67788" x="6018213" y="2214563"/>
          <p14:tracePt t="67804" x="6018213" y="2241550"/>
          <p14:tracePt t="67821" x="6018213" y="2268538"/>
          <p14:tracePt t="67837" x="6018213" y="2312988"/>
          <p14:tracePt t="67855" x="6018213" y="2366963"/>
          <p14:tracePt t="67871" x="6018213" y="2419350"/>
          <p14:tracePt t="67888" x="6018213" y="2465388"/>
          <p14:tracePt t="67904" x="6037263" y="2509838"/>
          <p14:tracePt t="67921" x="6037263" y="2544763"/>
          <p14:tracePt t="67937" x="6045200" y="2581275"/>
          <p14:tracePt t="67954" x="6045200" y="2598738"/>
          <p14:tracePt t="67970" x="6045200" y="2625725"/>
          <p14:tracePt t="68004" x="6054725" y="2643188"/>
          <p14:tracePt t="68021" x="6062663" y="2652713"/>
          <p14:tracePt t="68071" x="6072188" y="2660650"/>
          <p14:tracePt t="68087" x="6072188" y="2670175"/>
          <p14:tracePt t="68094" x="6089650" y="2679700"/>
          <p14:tracePt t="68111" x="6108700" y="2687638"/>
          <p14:tracePt t="68121" x="6116638" y="2687638"/>
          <p14:tracePt t="68137" x="6161088" y="2687638"/>
          <p14:tracePt t="68154" x="6224588" y="2705100"/>
          <p14:tracePt t="68171" x="6286500" y="2705100"/>
          <p14:tracePt t="68187" x="6348413" y="2714625"/>
          <p14:tracePt t="68204" x="6411913" y="2714625"/>
          <p14:tracePt t="68221" x="6438900" y="2714625"/>
          <p14:tracePt t="68237" x="6473825" y="2714625"/>
          <p14:tracePt t="68254" x="6483350" y="2714625"/>
          <p14:tracePt t="68287" x="6518275" y="2714625"/>
          <p14:tracePt t="68304" x="6527800" y="2714625"/>
          <p14:tracePt t="68321" x="6545263" y="2714625"/>
          <p14:tracePt t="68338" x="6581775" y="2714625"/>
          <p14:tracePt t="68354" x="6589713" y="2714625"/>
          <p14:tracePt t="68438" x="6599238" y="2724150"/>
          <p14:tracePt t="68671" x="6581775" y="2705100"/>
          <p14:tracePt t="68679" x="6581775" y="2697163"/>
          <p14:tracePt t="68688" x="6581775" y="2679700"/>
          <p14:tracePt t="68704" x="6572250" y="2633663"/>
          <p14:tracePt t="68721" x="6562725" y="2625725"/>
          <p14:tracePt t="68737" x="6562725" y="2616200"/>
          <p14:tracePt t="68771" x="6554788" y="2598738"/>
          <p14:tracePt t="68787" x="6527800" y="2562225"/>
          <p14:tracePt t="68804" x="6518275" y="2536825"/>
          <p14:tracePt t="68821" x="6518275" y="2527300"/>
          <p14:tracePt t="68837" x="6518275" y="2509838"/>
          <p14:tracePt t="68879" x="6510338" y="2500313"/>
          <p14:tracePt t="68895" x="6510338" y="2490788"/>
          <p14:tracePt t="68904" x="6510338" y="2482850"/>
          <p14:tracePt t="68927" x="6510338" y="2473325"/>
          <p14:tracePt t="68937" x="6510338" y="2465388"/>
          <p14:tracePt t="68954" x="6500813" y="2455863"/>
          <p14:tracePt t="68970" x="6500813" y="2438400"/>
          <p14:tracePt t="68987" x="6500813" y="2428875"/>
          <p14:tracePt t="69004" x="6491288" y="2411413"/>
          <p14:tracePt t="69021" x="6483350" y="2401888"/>
          <p14:tracePt t="69037" x="6483350" y="2393950"/>
          <p14:tracePt t="69055" x="6483350" y="2384425"/>
          <p14:tracePt t="69087" x="6473825" y="2357438"/>
          <p14:tracePt t="69104" x="6446838" y="2339975"/>
          <p14:tracePt t="69121" x="6438900" y="2322513"/>
          <p14:tracePt t="69154" x="6429375" y="2303463"/>
          <p14:tracePt t="69170" x="6429375" y="2286000"/>
          <p14:tracePt t="69187" x="6411913" y="2268538"/>
          <p14:tracePt t="69204" x="6402388" y="2259013"/>
          <p14:tracePt t="69221" x="6367463" y="2224088"/>
          <p14:tracePt t="69262" x="6357938" y="2214563"/>
          <p14:tracePt t="69287" x="6323013" y="2197100"/>
          <p14:tracePt t="69304" x="6313488" y="2187575"/>
          <p14:tracePt t="69311" x="6286500" y="2179638"/>
          <p14:tracePt t="69321" x="6259513" y="2170113"/>
          <p14:tracePt t="69337" x="6215063" y="2143125"/>
          <p14:tracePt t="69354" x="6205538" y="2133600"/>
          <p14:tracePt t="69371" x="6180138" y="2116138"/>
          <p14:tracePt t="69387" x="6153150" y="2116138"/>
          <p14:tracePt t="69404" x="6134100" y="2116138"/>
          <p14:tracePt t="69421" x="6116638" y="2116138"/>
          <p14:tracePt t="69437" x="6089650" y="2116138"/>
          <p14:tracePt t="69454" x="6037263" y="2116138"/>
          <p14:tracePt t="69471" x="6010275" y="2116138"/>
          <p14:tracePt t="69487" x="5973763" y="2116138"/>
          <p14:tracePt t="69504" x="5929313" y="2116138"/>
          <p14:tracePt t="69551" x="5929313" y="2125663"/>
          <p14:tracePt t="69559" x="5919788" y="2152650"/>
          <p14:tracePt t="69570" x="5902325" y="2170113"/>
          <p14:tracePt t="69587" x="5857875" y="2232025"/>
          <p14:tracePt t="69604" x="5848350" y="2241550"/>
          <p14:tracePt t="69620" x="5848350" y="2251075"/>
          <p14:tracePt t="69637" x="5848350" y="2276475"/>
          <p14:tracePt t="69654" x="5848350" y="2286000"/>
          <p14:tracePt t="69679" x="5848350" y="2295525"/>
          <p14:tracePt t="69704" x="5848350" y="2303463"/>
          <p14:tracePt t="69719" x="5848350" y="2322513"/>
          <p14:tracePt t="69783" x="5848350" y="2339975"/>
          <p14:tracePt t="69798" x="5848350" y="2347913"/>
          <p14:tracePt t="69807" x="5848350" y="2357438"/>
          <p14:tracePt t="69815" x="5857875" y="2366963"/>
          <p14:tracePt t="69831" x="5875338" y="2374900"/>
          <p14:tracePt t="69839" x="5884863" y="2384425"/>
          <p14:tracePt t="69863" x="5894388" y="2393950"/>
          <p14:tracePt t="69887" x="5902325" y="2411413"/>
          <p14:tracePt t="69904" x="5911850" y="2419350"/>
          <p14:tracePt t="69919" x="5919788" y="2428875"/>
          <p14:tracePt t="69935" x="5929313" y="2438400"/>
          <p14:tracePt t="69951" x="5938838" y="2446338"/>
          <p14:tracePt t="69959" x="5956300" y="2455863"/>
          <p14:tracePt t="69970" x="5965825" y="2465388"/>
          <p14:tracePt t="69987" x="5973763" y="2473325"/>
          <p14:tracePt t="70004" x="5983288" y="2490788"/>
          <p14:tracePt t="70094" x="6018213" y="2500313"/>
          <p14:tracePt t="70150" x="6027738" y="2500313"/>
          <p14:tracePt t="70247" x="6037263" y="2500313"/>
          <p14:tracePt t="70263" x="6045200" y="2500313"/>
          <p14:tracePt t="70271" x="6072188" y="2509838"/>
          <p14:tracePt t="70287" x="6081713" y="2509838"/>
          <p14:tracePt t="70294" x="6089650" y="2517775"/>
          <p14:tracePt t="70305" x="6116638" y="2517775"/>
          <p14:tracePt t="70335" x="6126163" y="2517775"/>
          <p14:tracePt t="70359" x="6134100" y="2517775"/>
          <p14:tracePt t="70366" x="6143625" y="2517775"/>
          <p14:tracePt t="70374" x="6161088" y="2517775"/>
          <p14:tracePt t="70388" x="6170613" y="2517775"/>
          <p14:tracePt t="70405" x="6188075" y="2517775"/>
          <p14:tracePt t="70447" x="6197600" y="2517775"/>
          <p14:tracePt t="70455" x="6215063" y="2517775"/>
          <p14:tracePt t="70463" x="6224588" y="2517775"/>
          <p14:tracePt t="70472" x="6232525" y="2517775"/>
          <p14:tracePt t="70510" x="6251575" y="2517775"/>
          <p14:tracePt t="70527" x="6269038" y="2517775"/>
          <p14:tracePt t="70542" x="6296025" y="2517775"/>
          <p14:tracePt t="70558" x="6303963" y="2517775"/>
          <p14:tracePt t="70566" x="6313488" y="2509838"/>
          <p14:tracePt t="70574" x="6323013" y="2500313"/>
          <p14:tracePt t="70588" x="6330950" y="2490788"/>
          <p14:tracePt t="70605" x="6340475" y="2473325"/>
          <p14:tracePt t="70621" x="6357938" y="2465388"/>
          <p14:tracePt t="70638" x="6357938" y="2455863"/>
          <p14:tracePt t="70655" x="6357938" y="2428875"/>
          <p14:tracePt t="70672" x="6357938" y="2393950"/>
          <p14:tracePt t="70688" x="6357938" y="2384425"/>
          <p14:tracePt t="70705" x="6357938" y="2374900"/>
          <p14:tracePt t="70721" x="6357938" y="2347913"/>
          <p14:tracePt t="70738" x="6340475" y="2322513"/>
          <p14:tracePt t="70755" x="6313488" y="2295525"/>
          <p14:tracePt t="70771" x="6276975" y="2259013"/>
          <p14:tracePt t="70788" x="6259513" y="2251075"/>
          <p14:tracePt t="70804" x="6215063" y="2224088"/>
          <p14:tracePt t="70821" x="6205538" y="2214563"/>
          <p14:tracePt t="70839" x="6180138" y="2214563"/>
          <p14:tracePt t="70855" x="6143625" y="2197100"/>
          <p14:tracePt t="70871" x="6099175" y="2187575"/>
          <p14:tracePt t="70887" x="6037263" y="2160588"/>
          <p14:tracePt t="70904" x="6027738" y="2160588"/>
          <p14:tracePt t="70920" x="5991225" y="2152650"/>
          <p14:tracePt t="70937" x="5983288" y="2152650"/>
          <p14:tracePt t="70954" x="5946775" y="2143125"/>
          <p14:tracePt t="70970" x="5938838" y="2143125"/>
          <p14:tracePt t="70988" x="5919788" y="2143125"/>
          <p14:tracePt t="71004" x="5884863" y="2143125"/>
          <p14:tracePt t="71021" x="5830888" y="2170113"/>
          <p14:tracePt t="71037" x="5795963" y="2187575"/>
          <p14:tracePt t="71054" x="5741988" y="2224088"/>
          <p14:tracePt t="71071" x="5732463" y="2259013"/>
          <p14:tracePt t="71088" x="5715000" y="2276475"/>
          <p14:tracePt t="71104" x="5715000" y="2286000"/>
          <p14:tracePt t="71120" x="5715000" y="2322513"/>
          <p14:tracePt t="71137" x="5715000" y="2366963"/>
          <p14:tracePt t="71154" x="5715000" y="2384425"/>
          <p14:tracePt t="71170" x="5724525" y="2419350"/>
          <p14:tracePt t="71187" x="5768975" y="2465388"/>
          <p14:tracePt t="71204" x="5776913" y="2500313"/>
          <p14:tracePt t="71220" x="5786438" y="2509838"/>
          <p14:tracePt t="71237" x="5786438" y="2544763"/>
          <p14:tracePt t="71254" x="5803900" y="2562225"/>
          <p14:tracePt t="71271" x="5830888" y="2598738"/>
          <p14:tracePt t="71287" x="5857875" y="2616200"/>
          <p14:tracePt t="71304" x="5875338" y="2625725"/>
          <p14:tracePt t="71320" x="5894388" y="2633663"/>
          <p14:tracePt t="71337" x="5929313" y="2643188"/>
          <p14:tracePt t="71354" x="5938838" y="2660650"/>
          <p14:tracePt t="71370" x="5946775" y="2660650"/>
          <p14:tracePt t="71387" x="5991225" y="2660650"/>
          <p14:tracePt t="71404" x="6027738" y="2660650"/>
          <p14:tracePt t="71421" x="6054725" y="2670175"/>
          <p14:tracePt t="71437" x="6081713" y="2670175"/>
          <p14:tracePt t="71454" x="6089650" y="2670175"/>
          <p14:tracePt t="71495" x="6108700" y="2670175"/>
          <p14:tracePt t="71504" x="6134100" y="2670175"/>
          <p14:tracePt t="71520" x="6153150" y="2670175"/>
          <p14:tracePt t="71538" x="6197600" y="2670175"/>
          <p14:tracePt t="71554" x="6215063" y="2670175"/>
          <p14:tracePt t="71570" x="6242050" y="2670175"/>
          <p14:tracePt t="71587" x="6269038" y="2660650"/>
          <p14:tracePt t="71621" x="6276975" y="2643188"/>
          <p14:tracePt t="71637" x="6286500" y="2589213"/>
          <p14:tracePt t="71654" x="6313488" y="2536825"/>
          <p14:tracePt t="71671" x="6313488" y="2500313"/>
          <p14:tracePt t="71688" x="6313488" y="2473325"/>
          <p14:tracePt t="71704" x="6313488" y="2446338"/>
          <p14:tracePt t="71721" x="6313488" y="2411413"/>
          <p14:tracePt t="71737" x="6313488" y="2357438"/>
          <p14:tracePt t="71754" x="6313488" y="2322513"/>
          <p14:tracePt t="71770" x="6313488" y="2303463"/>
          <p14:tracePt t="71787" x="6313488" y="2268538"/>
          <p14:tracePt t="71804" x="6313488" y="2251075"/>
          <p14:tracePt t="71820" x="6313488" y="2224088"/>
          <p14:tracePt t="71838" x="6303963" y="2205038"/>
          <p14:tracePt t="71854" x="6303963" y="2170113"/>
          <p14:tracePt t="71870" x="6296025" y="2160588"/>
          <p14:tracePt t="71927" x="6296025" y="2152650"/>
          <p14:tracePt t="71935" x="6296025" y="2143125"/>
          <p14:tracePt t="71943" x="6296025" y="2133600"/>
          <p14:tracePt t="71954" x="6296025" y="2108200"/>
          <p14:tracePt t="71970" x="6296025" y="2098675"/>
          <p14:tracePt t="72030" x="6276975" y="2081213"/>
          <p14:tracePt t="72039" x="6251575" y="2054225"/>
          <p14:tracePt t="72055" x="6242050" y="2044700"/>
          <p14:tracePt t="72062" x="6232525" y="2036763"/>
          <p14:tracePt t="72079" x="6224588" y="2027238"/>
          <p14:tracePt t="72088" x="6215063" y="2027238"/>
          <p14:tracePt t="72104" x="6205538" y="2027238"/>
          <p14:tracePt t="72121" x="6197600" y="2027238"/>
          <p14:tracePt t="72137" x="6161088" y="2027238"/>
          <p14:tracePt t="72154" x="6143625" y="2027238"/>
          <p14:tracePt t="72170" x="6116638" y="2027238"/>
          <p14:tracePt t="72187" x="6108700" y="2027238"/>
          <p14:tracePt t="72214" x="6099175" y="2027238"/>
          <p14:tracePt t="72278" x="6089650" y="2027238"/>
          <p14:tracePt t="72287" x="6089650" y="2036763"/>
          <p14:tracePt t="72294" x="6089650" y="2044700"/>
          <p14:tracePt t="72305" x="6089650" y="2054225"/>
          <p14:tracePt t="72320" x="6089650" y="2062163"/>
          <p14:tracePt t="72337" x="6089650" y="2089150"/>
          <p14:tracePt t="72359" x="6089650" y="2098675"/>
          <p14:tracePt t="72370" x="6089650" y="2108200"/>
          <p14:tracePt t="72387" x="6089650" y="2160588"/>
          <p14:tracePt t="72404" x="6089650" y="2205038"/>
          <p14:tracePt t="72420" x="6089650" y="2251075"/>
          <p14:tracePt t="72437" x="6089650" y="2286000"/>
          <p14:tracePt t="72455" x="6089650" y="2339975"/>
          <p14:tracePt t="72471" x="6089650" y="2374900"/>
          <p14:tracePt t="72488" x="6089650" y="2419350"/>
          <p14:tracePt t="72504" x="6089650" y="2446338"/>
          <p14:tracePt t="72520" x="6108700" y="2500313"/>
          <p14:tracePt t="72537" x="6108700" y="2509838"/>
          <p14:tracePt t="72555" x="6108700" y="2517775"/>
          <p14:tracePt t="72570" x="6108700" y="2527300"/>
          <p14:tracePt t="72587" x="6108700" y="2536825"/>
          <p14:tracePt t="72943" x="6108700" y="2544763"/>
          <p14:tracePt t="72967" x="6116638" y="2571750"/>
          <p14:tracePt t="72998" x="6116638" y="2581275"/>
          <p14:tracePt t="73015" x="6116638" y="2589213"/>
          <p14:tracePt t="73023" x="6116638" y="2598738"/>
          <p14:tracePt t="73031" x="6116638" y="2608263"/>
          <p14:tracePt t="73039" x="6126163" y="2643188"/>
          <p14:tracePt t="73054" x="6126163" y="2652713"/>
          <p14:tracePt t="73071" x="6143625" y="2687638"/>
          <p14:tracePt t="73088" x="6161088" y="2732088"/>
          <p14:tracePt t="73104" x="6180138" y="2786063"/>
          <p14:tracePt t="73120" x="6180138" y="2830513"/>
          <p14:tracePt t="73137" x="6188075" y="2938463"/>
          <p14:tracePt t="73154" x="6205538" y="3009900"/>
          <p14:tracePt t="73170" x="6215063" y="3071813"/>
          <p14:tracePt t="73187" x="6232525" y="3098800"/>
          <p14:tracePt t="73204" x="6251575" y="3125788"/>
          <p14:tracePt t="73220" x="6286500" y="3179763"/>
          <p14:tracePt t="73237" x="6296025" y="3205163"/>
          <p14:tracePt t="73254" x="6303963" y="3214688"/>
          <p14:tracePt t="73279" x="6313488" y="3224213"/>
          <p14:tracePt t="73303" x="6313488" y="3232150"/>
          <p14:tracePt t="73335" x="6313488" y="3241675"/>
          <p14:tracePt t="73359" x="6330950" y="3251200"/>
          <p14:tracePt t="73375" x="6340475" y="3251200"/>
          <p14:tracePt t="73383" x="6348413" y="3251200"/>
          <p14:tracePt t="73391" x="6357938" y="3259138"/>
          <p14:tracePt t="73591" x="6348413" y="3259138"/>
          <p14:tracePt t="73599" x="6323013" y="3259138"/>
          <p14:tracePt t="73607" x="6296025" y="3259138"/>
          <p14:tracePt t="73620" x="6276975" y="3259138"/>
          <p14:tracePt t="73637" x="6242050" y="3259138"/>
          <p14:tracePt t="73654" x="6232525" y="3259138"/>
          <p14:tracePt t="73671" x="6224588" y="3276600"/>
          <p14:tracePt t="73688" x="6215063" y="3286125"/>
          <p14:tracePt t="73704" x="6205538" y="3303588"/>
          <p14:tracePt t="73720" x="6197600" y="3313113"/>
          <p14:tracePt t="73737" x="6180138" y="3322638"/>
          <p14:tracePt t="73754" x="6161088" y="3348038"/>
          <p14:tracePt t="73770" x="6143625" y="3375025"/>
          <p14:tracePt t="73790" x="6143625" y="3394075"/>
          <p14:tracePt t="73806" x="6143625" y="3419475"/>
          <p14:tracePt t="73823" x="6134100" y="3446463"/>
          <p14:tracePt t="73837" x="6126163" y="3455988"/>
          <p14:tracePt t="73854" x="6126163" y="3473450"/>
          <p14:tracePt t="73871" x="6116638" y="3544888"/>
          <p14:tracePt t="73888" x="6116638" y="3571875"/>
          <p14:tracePt t="73904" x="6116638" y="3616325"/>
          <p14:tracePt t="73920" x="6116638" y="3652838"/>
          <p14:tracePt t="73937" x="6116638" y="3670300"/>
          <p14:tracePt t="73954" x="6116638" y="3679825"/>
          <p14:tracePt t="73970" x="6116638" y="3705225"/>
          <p14:tracePt t="73987" x="6116638" y="3751263"/>
          <p14:tracePt t="74004" x="6116638" y="3795713"/>
          <p14:tracePt t="74021" x="6116638" y="3857625"/>
          <p14:tracePt t="74037" x="6116638" y="3911600"/>
          <p14:tracePt t="74054" x="6116638" y="3990975"/>
          <p14:tracePt t="74071" x="6116638" y="4062413"/>
          <p14:tracePt t="74088" x="6116638" y="4089400"/>
          <p14:tracePt t="74639" x="6134100" y="4089400"/>
          <p14:tracePt t="74647" x="6180138" y="4071938"/>
          <p14:tracePt t="74655" x="6197600" y="4071938"/>
          <p14:tracePt t="74671" x="6348413" y="4062413"/>
          <p14:tracePt t="74687" x="6491288" y="4000500"/>
          <p14:tracePt t="74704" x="6697663" y="3911600"/>
          <p14:tracePt t="74720" x="6894513" y="3768725"/>
          <p14:tracePt t="74737" x="7062788" y="3652838"/>
          <p14:tracePt t="74754" x="7251700" y="3527425"/>
          <p14:tracePt t="74771" x="7313613" y="3473450"/>
          <p14:tracePt t="74787" x="7348538" y="3438525"/>
          <p14:tracePt t="74820" x="7375525" y="3419475"/>
          <p14:tracePt t="74837" x="7385050" y="3411538"/>
          <p14:tracePt t="74854" x="7385050" y="3402013"/>
          <p14:tracePt t="74870" x="7394575" y="3375025"/>
          <p14:tracePt t="74911" x="7402513" y="3357563"/>
          <p14:tracePt t="74921" x="7419975" y="3348038"/>
          <p14:tracePt t="74937" x="7446963" y="3322638"/>
          <p14:tracePt t="74954" x="7500938" y="3313113"/>
          <p14:tracePt t="74970" x="7554913" y="3286125"/>
          <p14:tracePt t="74987" x="7608888" y="3268663"/>
          <p14:tracePt t="75004" x="7661275" y="3268663"/>
          <p14:tracePt t="75020" x="7688263" y="3268663"/>
          <p14:tracePt t="75037" x="7724775" y="3268663"/>
          <p14:tracePt t="75070" x="7732713" y="3268663"/>
          <p14:tracePt t="75088" x="7751763" y="3286125"/>
          <p14:tracePt t="75120" x="7751763" y="3295650"/>
          <p14:tracePt t="75175" x="7759700" y="3303588"/>
          <p14:tracePt t="75295" x="7769225" y="3303588"/>
          <p14:tracePt t="75383" x="7786688" y="3303588"/>
          <p14:tracePt t="75391" x="7796213" y="3313113"/>
          <p14:tracePt t="75399" x="7804150" y="3322638"/>
          <p14:tracePt t="75423" x="7804150" y="3330575"/>
          <p14:tracePt t="75447" x="7813675" y="3340100"/>
          <p14:tracePt t="75455" x="7823200" y="3357563"/>
          <p14:tracePt t="75471" x="7823200" y="3367088"/>
          <p14:tracePt t="75479" x="7831138" y="3375025"/>
          <p14:tracePt t="75488" x="7831138" y="3394075"/>
          <p14:tracePt t="75504" x="7848600" y="3446463"/>
          <p14:tracePt t="75520" x="7848600" y="3490913"/>
          <p14:tracePt t="75537" x="7848600" y="3536950"/>
          <p14:tracePt t="75554" x="7848600" y="3571875"/>
          <p14:tracePt t="75571" x="7848600" y="3608388"/>
          <p14:tracePt t="75587" x="7848600" y="3643313"/>
          <p14:tracePt t="75604" x="7848600" y="3660775"/>
          <p14:tracePt t="75620" x="7848600" y="3705225"/>
          <p14:tracePt t="75637" x="7848600" y="3732213"/>
          <p14:tracePt t="75653" x="7848600" y="3759200"/>
          <p14:tracePt t="75671" x="7848600" y="3776663"/>
          <p14:tracePt t="75687" x="7848600" y="3822700"/>
          <p14:tracePt t="75704" x="7823200" y="3848100"/>
          <p14:tracePt t="75721" x="7823200" y="3857625"/>
          <p14:tracePt t="75737" x="7823200" y="3867150"/>
          <p14:tracePt t="75754" x="7823200" y="3911600"/>
          <p14:tracePt t="75770" x="7823200" y="4000500"/>
          <p14:tracePt t="75787" x="7831138" y="4125913"/>
          <p14:tracePt t="75804" x="7867650" y="4197350"/>
          <p14:tracePt t="75820" x="7894638" y="4214813"/>
          <p14:tracePt t="76038" x="7894638" y="4197350"/>
          <p14:tracePt t="76046" x="7894638" y="4187825"/>
          <p14:tracePt t="76055" x="7894638" y="4160838"/>
          <p14:tracePt t="76071" x="7894638" y="4089400"/>
          <p14:tracePt t="76088" x="7875588" y="3938588"/>
          <p14:tracePt t="76103" x="7875588" y="3768725"/>
          <p14:tracePt t="76120" x="7875588" y="3687763"/>
          <p14:tracePt t="76137" x="7875588" y="3660775"/>
          <p14:tracePt t="76199" x="7875588" y="3652838"/>
          <p14:tracePt t="76207" x="7867650" y="3633788"/>
          <p14:tracePt t="76215" x="7867650" y="3589338"/>
          <p14:tracePt t="76223" x="7840663" y="3562350"/>
          <p14:tracePt t="76237" x="7840663" y="3527425"/>
          <p14:tracePt t="76254" x="7831138" y="3465513"/>
          <p14:tracePt t="76271" x="7831138" y="3348038"/>
          <p14:tracePt t="76288" x="7813675" y="3224213"/>
          <p14:tracePt t="76304" x="7813675" y="3054350"/>
          <p14:tracePt t="76320" x="7769225" y="2919413"/>
          <p14:tracePt t="76337" x="7732713" y="2759075"/>
          <p14:tracePt t="76354" x="7688263" y="2625725"/>
          <p14:tracePt t="76370" x="7680325" y="2544763"/>
          <p14:tracePt t="76387" x="7670800" y="2527300"/>
          <p14:tracePt t="76404" x="7670800" y="2482850"/>
          <p14:tracePt t="76420" x="7670800" y="2473325"/>
          <p14:tracePt t="76437" x="7670800" y="2438400"/>
          <p14:tracePt t="76453" x="7680325" y="2419350"/>
          <p14:tracePt t="76471" x="7715250" y="2366963"/>
          <p14:tracePt t="76488" x="7769225" y="2303463"/>
          <p14:tracePt t="76504" x="7823200" y="2224088"/>
          <p14:tracePt t="76520" x="7831138" y="2179638"/>
          <p14:tracePt t="76553" x="7840663" y="2152650"/>
          <p14:tracePt t="76570" x="7867650" y="2116138"/>
          <p14:tracePt t="76587" x="7885113" y="2108200"/>
          <p14:tracePt t="76663" x="7894638" y="2081213"/>
          <p14:tracePt t="76727" x="7902575" y="2081213"/>
          <p14:tracePt t="76734" x="7902575" y="2116138"/>
          <p14:tracePt t="76743" x="7902575" y="2170113"/>
          <p14:tracePt t="76753" x="7902575" y="2224088"/>
          <p14:tracePt t="76770" x="7902575" y="2330450"/>
          <p14:tracePt t="76787" x="7894638" y="2465388"/>
          <p14:tracePt t="76804" x="7867650" y="2616200"/>
          <p14:tracePt t="76820" x="7848600" y="2724150"/>
          <p14:tracePt t="76837" x="7848600" y="2786063"/>
          <p14:tracePt t="76853" x="7848600" y="2822575"/>
          <p14:tracePt t="76871" x="7848600" y="2874963"/>
          <p14:tracePt t="76888" x="7848600" y="2919413"/>
          <p14:tracePt t="76904" x="7848600" y="2990850"/>
          <p14:tracePt t="76920" x="7848600" y="3098800"/>
          <p14:tracePt t="76937" x="7848600" y="3251200"/>
          <p14:tracePt t="76953" x="7848600" y="3394075"/>
          <p14:tracePt t="76970" x="7848600" y="3473450"/>
          <p14:tracePt t="76987" x="7848600" y="3544888"/>
          <p14:tracePt t="77004" x="7848600" y="3589338"/>
          <p14:tracePt t="77020" x="7848600" y="3608388"/>
          <p14:tracePt t="77037" x="7848600" y="3625850"/>
          <p14:tracePt t="77271" x="7848600" y="3643313"/>
          <p14:tracePt t="77279" x="7848600" y="3687763"/>
          <p14:tracePt t="77289" x="7848600" y="3697288"/>
          <p14:tracePt t="77304" x="7848600" y="3768725"/>
          <p14:tracePt t="77320" x="7848600" y="3857625"/>
          <p14:tracePt t="77337" x="7840663" y="3965575"/>
          <p14:tracePt t="77353" x="7823200" y="4044950"/>
          <p14:tracePt t="77371" x="7796213" y="4108450"/>
          <p14:tracePt t="77567" x="7796213" y="4089400"/>
          <p14:tracePt t="77575" x="7796213" y="4081463"/>
          <p14:tracePt t="77587" x="7796213" y="4054475"/>
          <p14:tracePt t="77603" x="7796213" y="3983038"/>
          <p14:tracePt t="77620" x="7796213" y="3884613"/>
          <p14:tracePt t="77637" x="7796213" y="3776663"/>
          <p14:tracePt t="77653" x="7796213" y="3705225"/>
          <p14:tracePt t="77671" x="7796213" y="3633788"/>
          <p14:tracePt t="77687" x="7796213" y="3598863"/>
          <p14:tracePt t="77704" x="7796213" y="3589338"/>
          <p14:tracePt t="77823" x="7796213" y="3598863"/>
          <p14:tracePt t="77839" x="7796213" y="3608388"/>
          <p14:tracePt t="77855" x="7786688" y="3625850"/>
          <p14:tracePt t="77895" x="7777163" y="3625850"/>
          <p14:tracePt t="77903" x="7759700" y="3625850"/>
          <p14:tracePt t="77911" x="7732713" y="3625850"/>
          <p14:tracePt t="77920" x="7697788" y="3625850"/>
          <p14:tracePt t="77937" x="7545388" y="3625850"/>
          <p14:tracePt t="77953" x="7348538" y="3581400"/>
          <p14:tracePt t="77970" x="7215188" y="3544888"/>
          <p14:tracePt t="77987" x="7153275" y="3536950"/>
          <p14:tracePt t="78003" x="7126288" y="3527425"/>
          <p14:tracePt t="78037" x="7116763" y="3500438"/>
          <p14:tracePt t="78053" x="7081838" y="3473450"/>
          <p14:tracePt t="78070" x="7045325" y="3473450"/>
          <p14:tracePt t="78088" x="7010400" y="3455988"/>
          <p14:tracePt t="78104" x="6983413" y="3455988"/>
          <p14:tracePt t="78120" x="6919913" y="3429000"/>
          <p14:tracePt t="78137" x="6848475" y="3394075"/>
          <p14:tracePt t="78154" x="6786563" y="3367088"/>
          <p14:tracePt t="78170" x="6705600" y="3340100"/>
          <p14:tracePt t="78187" x="6680200" y="3330575"/>
          <p14:tracePt t="78247" x="6661150" y="3322638"/>
          <p14:tracePt t="78262" x="6653213" y="3313113"/>
          <p14:tracePt t="78655" x="6661150" y="3313113"/>
          <p14:tracePt t="78663" x="6670675" y="3313113"/>
          <p14:tracePt t="78671" x="6705600" y="3313113"/>
          <p14:tracePt t="78687" x="6742113" y="3330575"/>
          <p14:tracePt t="78703" x="6804025" y="3357563"/>
          <p14:tracePt t="78720" x="6911975" y="3402013"/>
          <p14:tracePt t="78737" x="7054850" y="3465513"/>
          <p14:tracePt t="78754" x="7170738" y="3500438"/>
          <p14:tracePt t="78770" x="7259638" y="3544888"/>
          <p14:tracePt t="78787" x="7296150" y="3562350"/>
          <p14:tracePt t="78803" x="7331075" y="3598863"/>
          <p14:tracePt t="78837" x="7340600" y="3608388"/>
          <p14:tracePt t="78862" x="7358063" y="3616325"/>
          <p14:tracePt t="78871" x="7385050" y="3633788"/>
          <p14:tracePt t="78887" x="7402513" y="3652838"/>
          <p14:tracePt t="78903" x="7419975" y="3660775"/>
          <p14:tracePt t="78991" x="7419975" y="3687763"/>
          <p14:tracePt t="79039" x="7412038" y="3697288"/>
          <p14:tracePt t="79055" x="7394575" y="3697288"/>
          <p14:tracePt t="79063" x="7385050" y="3697288"/>
          <p14:tracePt t="79071" x="7375525" y="3697288"/>
          <p14:tracePt t="79087" x="7313613" y="3697288"/>
          <p14:tracePt t="79103" x="7232650" y="3633788"/>
          <p14:tracePt t="79120" x="7116763" y="3562350"/>
          <p14:tracePt t="79137" x="6991350" y="3465513"/>
          <p14:tracePt t="79153" x="6902450" y="3411538"/>
          <p14:tracePt t="79170" x="6804025" y="3375025"/>
          <p14:tracePt t="79187" x="6724650" y="3348038"/>
          <p14:tracePt t="79203" x="6688138" y="3340100"/>
          <p14:tracePt t="79220" x="6661150" y="3330575"/>
          <p14:tracePt t="79253" x="6634163" y="3313113"/>
          <p14:tracePt t="79271" x="6626225" y="3303588"/>
          <p14:tracePt t="79287" x="6581775" y="3295650"/>
          <p14:tracePt t="79303" x="6572250" y="3286125"/>
          <p14:tracePt t="79551" x="6599238" y="3303588"/>
          <p14:tracePt t="79559" x="6608763" y="3313113"/>
          <p14:tracePt t="79570" x="6626225" y="3330575"/>
          <p14:tracePt t="79587" x="6680200" y="3375025"/>
          <p14:tracePt t="79603" x="6742113" y="3455988"/>
          <p14:tracePt t="79620" x="6813550" y="3536950"/>
          <p14:tracePt t="79637" x="6867525" y="3616325"/>
          <p14:tracePt t="79654" x="6946900" y="3697288"/>
          <p14:tracePt t="79671" x="7010400" y="3759200"/>
          <p14:tracePt t="79687" x="7054850" y="3795713"/>
          <p14:tracePt t="79704" x="7072313" y="3803650"/>
          <p14:tracePt t="79727" x="7089775" y="3813175"/>
          <p14:tracePt t="79751" x="7099300" y="3822700"/>
          <p14:tracePt t="79767" x="7126288" y="3840163"/>
          <p14:tracePt t="79783" x="7134225" y="3848100"/>
          <p14:tracePt t="80039" x="7116763" y="3813175"/>
          <p14:tracePt t="80047" x="7099300" y="3786188"/>
          <p14:tracePt t="80055" x="7054850" y="3741738"/>
          <p14:tracePt t="80071" x="6983413" y="3660775"/>
          <p14:tracePt t="80088" x="6919913" y="3581400"/>
          <p14:tracePt t="80103" x="6813550" y="3473450"/>
          <p14:tracePt t="80120" x="6688138" y="3367088"/>
          <p14:tracePt t="80137" x="6616700" y="3313113"/>
          <p14:tracePt t="80153" x="6581775" y="3286125"/>
          <p14:tracePt t="80223" x="6572250" y="3276600"/>
          <p14:tracePt t="80263" x="6562725" y="3268663"/>
          <p14:tracePt t="80359" x="6581775" y="3268663"/>
          <p14:tracePt t="80367" x="6589713" y="3268663"/>
          <p14:tracePt t="80374" x="6599238" y="3268663"/>
          <p14:tracePt t="80387" x="6608763" y="3268663"/>
          <p14:tracePt t="80403" x="6680200" y="3268663"/>
          <p14:tracePt t="80420" x="6742113" y="3313113"/>
          <p14:tracePt t="80437" x="6840538" y="3384550"/>
          <p14:tracePt t="80453" x="6965950" y="3473450"/>
          <p14:tracePt t="80470" x="7072313" y="3544888"/>
          <p14:tracePt t="80487" x="7089775" y="3554413"/>
          <p14:tracePt t="80567" x="7099300" y="3554413"/>
          <p14:tracePt t="80583" x="7099300" y="3536950"/>
          <p14:tracePt t="80591" x="7099300" y="3527425"/>
          <p14:tracePt t="80603" x="7099300" y="3517900"/>
          <p14:tracePt t="80620" x="7081838" y="3455988"/>
          <p14:tracePt t="80637" x="6991350" y="3384550"/>
          <p14:tracePt t="80653" x="6894513" y="3330575"/>
          <p14:tracePt t="80671" x="6777038" y="3259138"/>
          <p14:tracePt t="80687" x="6742113" y="3241675"/>
          <p14:tracePt t="80703" x="6732588" y="3241675"/>
          <p14:tracePt t="80720" x="6724650" y="3241675"/>
          <p14:tracePt t="80791" x="6705600" y="3241675"/>
          <p14:tracePt t="81007" x="6697663" y="3241675"/>
          <p14:tracePt t="81023" x="6697663" y="3251200"/>
          <p14:tracePt t="81031" x="6742113" y="3276600"/>
          <p14:tracePt t="81038" x="6751638" y="3286125"/>
          <p14:tracePt t="81053" x="6786563" y="3313113"/>
          <p14:tracePt t="81071" x="6929438" y="3394075"/>
          <p14:tracePt t="81087" x="7072313" y="3473450"/>
          <p14:tracePt t="81104" x="7134225" y="3500438"/>
          <p14:tracePt t="81120" x="7161213" y="3509963"/>
          <p14:tracePt t="81137" x="7170738" y="3517900"/>
          <p14:tracePt t="81153" x="7197725" y="3544888"/>
          <p14:tracePt t="81170" x="7224713" y="3581400"/>
          <p14:tracePt t="81187" x="7259638" y="3625850"/>
          <p14:tracePt t="81203" x="7286625" y="3660775"/>
          <p14:tracePt t="81220" x="7313613" y="3670300"/>
          <p14:tracePt t="81237" x="7331075" y="3687763"/>
          <p14:tracePt t="81335" x="7340600" y="3697288"/>
          <p14:tracePt t="81391" x="7348538" y="3697288"/>
          <p14:tracePt t="81407" x="7358063" y="3705225"/>
          <p14:tracePt t="81455" x="7358063" y="3732213"/>
          <p14:tracePt t="81823" x="7375525" y="3741738"/>
          <p14:tracePt t="81839" x="7402513" y="3741738"/>
          <p14:tracePt t="81847" x="7429500" y="3741738"/>
          <p14:tracePt t="81855" x="7500938" y="3741738"/>
          <p14:tracePt t="81871" x="7608888" y="3741738"/>
          <p14:tracePt t="81887" x="7697788" y="3741738"/>
          <p14:tracePt t="81903" x="7759700" y="3741738"/>
          <p14:tracePt t="81920" x="7867650" y="3741738"/>
          <p14:tracePt t="81937" x="8037513" y="3768725"/>
          <p14:tracePt t="81953" x="8134350" y="3830638"/>
          <p14:tracePt t="81970" x="8180388" y="3840163"/>
          <p14:tracePt t="81987" x="8197850" y="3857625"/>
          <p14:tracePt t="82191" x="8215313" y="3857625"/>
          <p14:tracePt t="82207" x="8224838" y="3857625"/>
          <p14:tracePt t="82223" x="8251825" y="3857625"/>
          <p14:tracePt t="82231" x="8269288" y="3848100"/>
          <p14:tracePt t="82239" x="8313738" y="3848100"/>
          <p14:tracePt t="82253" x="8323263" y="3840163"/>
          <p14:tracePt t="82270" x="8367713" y="3822700"/>
          <p14:tracePt t="82287" x="8447088" y="3803650"/>
          <p14:tracePt t="82303" x="8456613" y="3803650"/>
          <p14:tracePt t="82320" x="8466138" y="3803650"/>
          <p14:tracePt t="82366" x="8474075" y="3803650"/>
          <p14:tracePt t="82383" x="8483600" y="3803650"/>
          <p14:tracePt t="82391" x="8491538" y="3803650"/>
          <p14:tracePt t="82403" x="8501063" y="3803650"/>
          <p14:tracePt t="82420" x="8518525" y="3803650"/>
          <p14:tracePt t="82436" x="8528050" y="3803650"/>
          <p14:tracePt t="82453" x="8555038" y="3803650"/>
          <p14:tracePt t="82471" x="8582025" y="3795713"/>
          <p14:tracePt t="82487" x="8599488" y="3795713"/>
          <p14:tracePt t="82623" x="8609013" y="3795713"/>
          <p14:tracePt t="83263" x="8616950" y="3795713"/>
          <p14:tracePt t="84879" x="8626475" y="3786188"/>
          <p14:tracePt t="85455" x="8616950" y="3786188"/>
          <p14:tracePt t="85463" x="8609013" y="3786188"/>
          <p14:tracePt t="85471" x="8599488" y="3786188"/>
          <p14:tracePt t="85487" x="8537575" y="3813175"/>
          <p14:tracePt t="85504" x="8501063" y="3848100"/>
          <p14:tracePt t="85520" x="8439150" y="3884613"/>
          <p14:tracePt t="85537" x="8358188" y="3938588"/>
          <p14:tracePt t="85553" x="8277225" y="3983038"/>
          <p14:tracePt t="85570" x="8180388" y="4037013"/>
          <p14:tracePt t="85586" x="8045450" y="4108450"/>
          <p14:tracePt t="85603" x="7920038" y="4197350"/>
          <p14:tracePt t="85620" x="7875588" y="4214813"/>
          <p14:tracePt t="85637" x="7840663" y="4251325"/>
          <p14:tracePt t="85653" x="7777163" y="4303713"/>
          <p14:tracePt t="85671" x="7680325" y="4348163"/>
          <p14:tracePt t="85687" x="7518400" y="4375150"/>
          <p14:tracePt t="85704" x="7456488" y="4357688"/>
          <p14:tracePt t="85903" x="7466013" y="4357688"/>
          <p14:tracePt t="85943" x="7466013" y="4384675"/>
          <p14:tracePt t="85951" x="7473950" y="4394200"/>
          <p14:tracePt t="85967" x="7473950" y="4411663"/>
          <p14:tracePt t="86111" x="7473950" y="4419600"/>
          <p14:tracePt t="86120" x="7456488" y="4419600"/>
          <p14:tracePt t="86126" x="7439025" y="4402138"/>
          <p14:tracePt t="86142" x="7412038" y="4375150"/>
          <p14:tracePt t="86153" x="7402513" y="4367213"/>
          <p14:tracePt t="86170" x="7367588" y="4348163"/>
          <p14:tracePt t="86187" x="7358063" y="4340225"/>
          <p14:tracePt t="86203" x="7331075" y="4330700"/>
          <p14:tracePt t="86220" x="7313613" y="4322763"/>
          <p14:tracePt t="86237" x="7304088" y="4322763"/>
          <p14:tracePt t="86253" x="7296150" y="4322763"/>
          <p14:tracePt t="86270" x="7286625" y="4322763"/>
          <p14:tracePt t="86287" x="7251700" y="4322763"/>
          <p14:tracePt t="86304" x="7205663" y="4322763"/>
          <p14:tracePt t="86320" x="7188200" y="4322763"/>
          <p14:tracePt t="86336" x="7180263" y="4322763"/>
          <p14:tracePt t="86353" x="7153275" y="4330700"/>
          <p14:tracePt t="86370" x="7126288" y="4348163"/>
          <p14:tracePt t="86387" x="7099300" y="4367213"/>
          <p14:tracePt t="86403" x="7089775" y="4375150"/>
          <p14:tracePt t="86436" x="7081838" y="4384675"/>
          <p14:tracePt t="86455" x="7072313" y="4394200"/>
          <p14:tracePt t="86471" x="7072313" y="4402138"/>
          <p14:tracePt t="86488" x="7072313" y="4419600"/>
          <p14:tracePt t="86504" x="7072313" y="4429125"/>
          <p14:tracePt t="86520" x="7037388" y="4473575"/>
          <p14:tracePt t="86536" x="7037388" y="4491038"/>
          <p14:tracePt t="86553" x="7027863" y="4527550"/>
          <p14:tracePt t="86570" x="7027863" y="4537075"/>
          <p14:tracePt t="86587" x="7027863" y="4562475"/>
          <p14:tracePt t="86603" x="7027863" y="4589463"/>
          <p14:tracePt t="86620" x="7027863" y="4598988"/>
          <p14:tracePt t="86636" x="7027863" y="4616450"/>
          <p14:tracePt t="86653" x="7037388" y="4633913"/>
          <p14:tracePt t="86687" x="7062788" y="4687888"/>
          <p14:tracePt t="86703" x="7099300" y="4724400"/>
          <p14:tracePt t="86720" x="7126288" y="4759325"/>
          <p14:tracePt t="86737" x="7180263" y="4786313"/>
          <p14:tracePt t="86753" x="7224713" y="4803775"/>
          <p14:tracePt t="86770" x="7259638" y="4803775"/>
          <p14:tracePt t="86787" x="7304088" y="4822825"/>
          <p14:tracePt t="86803" x="7323138" y="4822825"/>
          <p14:tracePt t="86820" x="7367588" y="4822825"/>
          <p14:tracePt t="86836" x="7412038" y="4822825"/>
          <p14:tracePt t="86853" x="7446963" y="4822825"/>
          <p14:tracePt t="86871" x="7466013" y="4822825"/>
          <p14:tracePt t="86887" x="7500938" y="4822825"/>
          <p14:tracePt t="86904" x="7545388" y="4803775"/>
          <p14:tracePt t="86920" x="7554913" y="4795838"/>
          <p14:tracePt t="86937" x="7562850" y="4759325"/>
          <p14:tracePt t="86953" x="7562850" y="4751388"/>
          <p14:tracePt t="86970" x="7562850" y="4732338"/>
          <p14:tracePt t="86986" x="7562850" y="4705350"/>
          <p14:tracePt t="87004" x="7562850" y="4697413"/>
          <p14:tracePt t="87020" x="7562850" y="4687888"/>
          <p14:tracePt t="87036" x="7562850" y="4679950"/>
          <p14:tracePt t="87079" x="7562850" y="4670425"/>
          <p14:tracePt t="87543" x="7518400" y="4670425"/>
          <p14:tracePt t="87551" x="7385050" y="4616450"/>
          <p14:tracePt t="87559" x="7358063" y="4608513"/>
          <p14:tracePt t="87570" x="7348538" y="4598988"/>
          <p14:tracePt t="87752" x="7348538" y="4500563"/>
          <p14:tracePt t="87759" x="7412038" y="4394200"/>
          <p14:tracePt t="87769" x="7491413" y="4241800"/>
          <p14:tracePt t="87787" x="7608888" y="3848100"/>
          <p14:tracePt t="87803" x="7724775" y="3411538"/>
          <p14:tracePt t="87820" x="7786688" y="3009900"/>
          <p14:tracePt t="87837" x="7823200" y="2625725"/>
          <p14:tracePt t="87853" x="7823200" y="2268538"/>
          <p14:tracePt t="87870" x="7823200" y="1982788"/>
          <p14:tracePt t="87886" x="7823200" y="1616075"/>
          <p14:tracePt t="87904" x="7796213" y="1393825"/>
          <p14:tracePt t="87920" x="7742238" y="1169988"/>
          <p14:tracePt t="87936" x="7697788" y="1054100"/>
          <p14:tracePt t="87953" x="7680325" y="982663"/>
          <p14:tracePt t="87970" x="7680325" y="928688"/>
          <p14:tracePt t="87986" x="7643813" y="830263"/>
          <p14:tracePt t="88003" x="7589838" y="669925"/>
          <p14:tracePt t="88020" x="7510463" y="509588"/>
          <p14:tracePt t="88036" x="7456488" y="428625"/>
          <p14:tracePt t="88053" x="7402513" y="374650"/>
          <p14:tracePt t="88070" x="7385050" y="357188"/>
          <p14:tracePt t="88087" x="7348538" y="339725"/>
          <p14:tracePt t="88120" x="7340600" y="339725"/>
          <p14:tracePt t="88136" x="7296150" y="322263"/>
          <p14:tracePt t="88153" x="7259638" y="312738"/>
          <p14:tracePt t="88170" x="7242175" y="312738"/>
          <p14:tracePt t="88187" x="7188200" y="312738"/>
          <p14:tracePt t="88203" x="7108825" y="312738"/>
          <p14:tracePt t="88220" x="7062788" y="303213"/>
          <p14:tracePt t="88236" x="7018338" y="285750"/>
          <p14:tracePt t="88253" x="6956425" y="276225"/>
          <p14:tracePt t="88255" x="6946900" y="276225"/>
          <p14:tracePt t="88270" x="6911975" y="276225"/>
          <p14:tracePt t="88287" x="6858000" y="250825"/>
          <p14:tracePt t="88304" x="6804025" y="250825"/>
          <p14:tracePt t="88320" x="6777038" y="250825"/>
          <p14:tracePt t="88337" x="6715125" y="250825"/>
          <p14:tracePt t="88353" x="6688138" y="250825"/>
          <p14:tracePt t="88370" x="6661150" y="250825"/>
          <p14:tracePt t="88386" x="6616700" y="250825"/>
          <p14:tracePt t="88403" x="6599238" y="250825"/>
          <p14:tracePt t="88420" x="6554788" y="268288"/>
          <p14:tracePt t="88436" x="6518275" y="276225"/>
          <p14:tracePt t="88453" x="6465888" y="312738"/>
          <p14:tracePt t="88470" x="6419850" y="347663"/>
          <p14:tracePt t="88486" x="6384925" y="374650"/>
          <p14:tracePt t="88503" x="6375400" y="384175"/>
          <p14:tracePt t="88536" x="6367463" y="401638"/>
          <p14:tracePt t="88553" x="6340475" y="438150"/>
          <p14:tracePt t="88570" x="6323013" y="473075"/>
          <p14:tracePt t="88586" x="6313488" y="490538"/>
          <p14:tracePt t="88603" x="6296025" y="527050"/>
          <p14:tracePt t="88620" x="6259513" y="561975"/>
          <p14:tracePt t="88636" x="6259513" y="571500"/>
          <p14:tracePt t="88653" x="6251575" y="588963"/>
          <p14:tracePt t="88670" x="6242050" y="608013"/>
          <p14:tracePt t="88703" x="6224588" y="615950"/>
          <p14:tracePt t="88727" x="6205538" y="625475"/>
          <p14:tracePt t="88736" x="6197600" y="633413"/>
          <p14:tracePt t="88753" x="6188075" y="652463"/>
          <p14:tracePt t="88770" x="6161088" y="679450"/>
          <p14:tracePt t="88786" x="6134100" y="696913"/>
          <p14:tracePt t="88803" x="6116638" y="704850"/>
          <p14:tracePt t="88820" x="6108700" y="714375"/>
          <p14:tracePt t="88837" x="6089650" y="741363"/>
          <p14:tracePt t="88853" x="6054725" y="768350"/>
          <p14:tracePt t="88870" x="6045200" y="795338"/>
          <p14:tracePt t="88886" x="6027738" y="812800"/>
          <p14:tracePt t="88904" x="6010275" y="847725"/>
          <p14:tracePt t="88920" x="5991225" y="874713"/>
          <p14:tracePt t="88936" x="5983288" y="901700"/>
          <p14:tracePt t="88953" x="5983288" y="911225"/>
          <p14:tracePt t="88970" x="5983288" y="946150"/>
          <p14:tracePt t="88986" x="5973763" y="955675"/>
          <p14:tracePt t="89019" x="5973763" y="965200"/>
          <p14:tracePt t="89036" x="5973763" y="973138"/>
          <p14:tracePt t="89054" x="5973763" y="1000125"/>
          <p14:tracePt t="89070" x="5973763" y="1009650"/>
          <p14:tracePt t="89086" x="5973763" y="1027113"/>
          <p14:tracePt t="89103" x="5973763" y="1062038"/>
          <p14:tracePt t="89120" x="5973763" y="1081088"/>
          <p14:tracePt t="89136" x="5973763" y="1108075"/>
          <p14:tracePt t="89153" x="5973763" y="1133475"/>
          <p14:tracePt t="89170" x="6027738" y="1196975"/>
          <p14:tracePt t="89186" x="6072188" y="1241425"/>
          <p14:tracePt t="89203" x="6116638" y="1268413"/>
          <p14:tracePt t="89220" x="6197600" y="1322388"/>
          <p14:tracePt t="89236" x="6251575" y="1374775"/>
          <p14:tracePt t="89253" x="6330950" y="1411288"/>
          <p14:tracePt t="89270" x="6402388" y="1465263"/>
          <p14:tracePt t="89287" x="6537325" y="1536700"/>
          <p14:tracePt t="89304" x="6634163" y="1581150"/>
          <p14:tracePt t="89320" x="6742113" y="1589088"/>
          <p14:tracePt t="89336" x="6867525" y="1608138"/>
          <p14:tracePt t="89353" x="6965950" y="1608138"/>
          <p14:tracePt t="89370" x="7010400" y="1608138"/>
          <p14:tracePt t="89387" x="7027863" y="1608138"/>
          <p14:tracePt t="89403" x="7045325" y="1608138"/>
          <p14:tracePt t="89420" x="7081838" y="1608138"/>
          <p14:tracePt t="89436" x="7134225" y="1608138"/>
          <p14:tracePt t="89453" x="7197725" y="1608138"/>
          <p14:tracePt t="89470" x="7259638" y="1608138"/>
          <p14:tracePt t="89487" x="7367588" y="1562100"/>
          <p14:tracePt t="89503" x="7402513" y="1527175"/>
          <p14:tracePt t="89520" x="7446963" y="1465263"/>
          <p14:tracePt t="89536" x="7456488" y="1428750"/>
          <p14:tracePt t="89553" x="7491413" y="1384300"/>
          <p14:tracePt t="89570" x="7510463" y="1330325"/>
          <p14:tracePt t="89587" x="7510463" y="1285875"/>
          <p14:tracePt t="89603" x="7518400" y="1204913"/>
          <p14:tracePt t="89620" x="7518400" y="1169988"/>
          <p14:tracePt t="89636" x="7518400" y="1108075"/>
          <p14:tracePt t="89653" x="7518400" y="1071563"/>
          <p14:tracePt t="89671" x="7518400" y="928688"/>
          <p14:tracePt t="89687" x="7518400" y="857250"/>
          <p14:tracePt t="89704" x="7500938" y="776288"/>
          <p14:tracePt t="89720" x="7466013" y="741363"/>
          <p14:tracePt t="89736" x="7412038" y="679450"/>
          <p14:tracePt t="89753" x="7367588" y="625475"/>
          <p14:tracePt t="89770" x="7286625" y="571500"/>
          <p14:tracePt t="89786" x="7126288" y="490538"/>
          <p14:tracePt t="89803" x="6938963" y="419100"/>
          <p14:tracePt t="89820" x="6759575" y="393700"/>
          <p14:tracePt t="89836" x="6510338" y="322263"/>
          <p14:tracePt t="89853" x="6384925" y="322263"/>
          <p14:tracePt t="89870" x="6313488" y="303213"/>
          <p14:tracePt t="89887" x="6224588" y="303213"/>
          <p14:tracePt t="89904" x="6180138" y="330200"/>
          <p14:tracePt t="89920" x="6161088" y="357188"/>
          <p14:tracePt t="89936" x="6126163" y="384175"/>
          <p14:tracePt t="89953" x="6089650" y="446088"/>
          <p14:tracePt t="89970" x="6062663" y="509588"/>
          <p14:tracePt t="89986" x="6037263" y="561975"/>
          <p14:tracePt t="90003" x="6037263" y="581025"/>
          <p14:tracePt t="90119" x="6037263" y="598488"/>
          <p14:tracePt t="90127" x="6037263" y="608013"/>
          <p14:tracePt t="90137" x="6037263" y="625475"/>
          <p14:tracePt t="90153" x="6045200" y="679450"/>
          <p14:tracePt t="90170" x="6062663" y="723900"/>
          <p14:tracePt t="90187" x="6099175" y="803275"/>
          <p14:tracePt t="90203" x="6116638" y="847725"/>
          <p14:tracePt t="90220" x="6161088" y="955675"/>
          <p14:tracePt t="90236" x="6205538" y="1062038"/>
          <p14:tracePt t="90238" x="6232525" y="1152525"/>
          <p14:tracePt t="90253" x="6269038" y="1276350"/>
          <p14:tracePt t="90270" x="6330950" y="1616075"/>
          <p14:tracePt t="90287" x="6491288" y="2536825"/>
          <p14:tracePt t="90304" x="6705600" y="3357563"/>
          <p14:tracePt t="90320" x="6983413" y="4241800"/>
          <p14:tracePt t="90336" x="7134225" y="4616450"/>
          <p14:tracePt t="90575" x="7134225" y="4625975"/>
          <p14:tracePt t="90591" x="7134225" y="4633913"/>
          <p14:tracePt t="90598" x="7143750" y="4643438"/>
          <p14:tracePt t="90614" x="7170738" y="4633913"/>
          <p14:tracePt t="90623" x="7180263" y="4616450"/>
          <p14:tracePt t="90639" x="7180263" y="4589463"/>
          <p14:tracePt t="90654" x="7180263" y="4562475"/>
          <p14:tracePt t="90671" x="7180263" y="4537075"/>
          <p14:tracePt t="90687" x="7180263" y="4527550"/>
          <p14:tracePt t="90703" x="7161213" y="4483100"/>
          <p14:tracePt t="90720" x="7143750" y="4446588"/>
          <p14:tracePt t="90736" x="7089775" y="4384675"/>
          <p14:tracePt t="90753" x="7081838" y="4367213"/>
          <p14:tracePt t="90770" x="7072313" y="4348163"/>
          <p14:tracePt t="90786" x="7045325" y="4322763"/>
          <p14:tracePt t="90803" x="7018338" y="4276725"/>
          <p14:tracePt t="90820" x="6973888" y="4251325"/>
          <p14:tracePt t="90836" x="6956425" y="4214813"/>
          <p14:tracePt t="90853" x="6929438" y="4214813"/>
          <p14:tracePt t="90869" x="6919913" y="4205288"/>
          <p14:tracePt t="90887" x="6902450" y="4205288"/>
          <p14:tracePt t="90903" x="6894513" y="4205288"/>
          <p14:tracePt t="90919" x="6884988" y="4205288"/>
          <p14:tracePt t="90936" x="6840538" y="4205288"/>
          <p14:tracePt t="90953" x="6804025" y="4205288"/>
          <p14:tracePt t="90969" x="6724650" y="4241800"/>
          <p14:tracePt t="90986" x="6680200" y="4268788"/>
          <p14:tracePt t="91003" x="6616700" y="4303713"/>
          <p14:tracePt t="91020" x="6581775" y="4313238"/>
          <p14:tracePt t="91053" x="6572250" y="4322763"/>
          <p14:tracePt t="91070" x="6527800" y="4322763"/>
          <p14:tracePt t="91087" x="6456363" y="4357688"/>
          <p14:tracePt t="91103" x="6411913" y="4375150"/>
          <p14:tracePt t="91120" x="6357938" y="4411663"/>
          <p14:tracePt t="91137" x="6340475" y="4429125"/>
          <p14:tracePt t="91153" x="6303963" y="4456113"/>
          <p14:tracePt t="91170" x="6269038" y="4473575"/>
          <p14:tracePt t="91186" x="6205538" y="4510088"/>
          <p14:tracePt t="91203" x="6161088" y="4537075"/>
          <p14:tracePt t="91220" x="6081713" y="4589463"/>
          <p14:tracePt t="91236" x="6037263" y="4608513"/>
          <p14:tracePt t="91253" x="6027738" y="4616450"/>
          <p14:tracePt t="91269" x="6000750" y="4616450"/>
          <p14:tracePt t="91287" x="5965825" y="4652963"/>
          <p14:tracePt t="91303" x="5946775" y="4670425"/>
          <p14:tracePt t="91320" x="5911850" y="4687888"/>
          <p14:tracePt t="91336" x="5875338" y="4714875"/>
          <p14:tracePt t="91353" x="5867400" y="4724400"/>
          <p14:tracePt t="91369" x="5857875" y="4741863"/>
          <p14:tracePt t="91386" x="5857875" y="4751388"/>
          <p14:tracePt t="91403" x="5848350" y="4759325"/>
          <p14:tracePt t="91419" x="5822950" y="4786313"/>
          <p14:tracePt t="91436" x="5803900" y="4803775"/>
          <p14:tracePt t="91454" x="5803900" y="4813300"/>
          <p14:tracePt t="91469" x="5795963" y="4848225"/>
          <p14:tracePt t="91487" x="5795963" y="4867275"/>
          <p14:tracePt t="91503" x="5795963" y="4875213"/>
          <p14:tracePt t="91520" x="5795963" y="4911725"/>
          <p14:tracePt t="91536" x="5795963" y="4929188"/>
          <p14:tracePt t="91553" x="5795963" y="4965700"/>
          <p14:tracePt t="91569" x="5795963" y="4983163"/>
          <p14:tracePt t="91586" x="5795963" y="5018088"/>
          <p14:tracePt t="91603" x="5813425" y="5037138"/>
          <p14:tracePt t="91619" x="5822950" y="5045075"/>
          <p14:tracePt t="91653" x="5840413" y="5054600"/>
          <p14:tracePt t="91669" x="5857875" y="5089525"/>
          <p14:tracePt t="91687" x="5902325" y="5133975"/>
          <p14:tracePt t="91703" x="5946775" y="5197475"/>
          <p14:tracePt t="91720" x="5983288" y="5205413"/>
          <p14:tracePt t="91736" x="6027738" y="5241925"/>
          <p14:tracePt t="91753" x="6062663" y="5259388"/>
          <p14:tracePt t="91770" x="6108700" y="5276850"/>
          <p14:tracePt t="91786" x="6188075" y="5286375"/>
          <p14:tracePt t="91803" x="6251575" y="5313363"/>
          <p14:tracePt t="91820" x="6313488" y="5330825"/>
          <p14:tracePt t="91836" x="6357938" y="5340350"/>
          <p14:tracePt t="91853" x="6419850" y="5367338"/>
          <p14:tracePt t="91869" x="6473825" y="5375275"/>
          <p14:tracePt t="91887" x="6589713" y="5394325"/>
          <p14:tracePt t="91903" x="6653213" y="5402263"/>
          <p14:tracePt t="91919" x="6715125" y="5402263"/>
          <p14:tracePt t="91936" x="6732588" y="5402263"/>
          <p14:tracePt t="91953" x="6759575" y="5402263"/>
          <p14:tracePt t="91970" x="6777038" y="5402263"/>
          <p14:tracePt t="91986" x="6804025" y="5402263"/>
          <p14:tracePt t="92003" x="6840538" y="5402263"/>
          <p14:tracePt t="92019" x="6929438" y="5402263"/>
          <p14:tracePt t="92036" x="7018338" y="5402263"/>
          <p14:tracePt t="92053" x="7143750" y="5394325"/>
          <p14:tracePt t="92070" x="7385050" y="5330825"/>
          <p14:tracePt t="92087" x="7466013" y="5295900"/>
          <p14:tracePt t="92103" x="7473950" y="5295900"/>
          <p14:tracePt t="92136" x="7491413" y="5276850"/>
          <p14:tracePt t="92153" x="7527925" y="5232400"/>
          <p14:tracePt t="92170" x="7589838" y="5160963"/>
          <p14:tracePt t="92187" x="7653338" y="5081588"/>
          <p14:tracePt t="92203" x="7670800" y="5027613"/>
          <p14:tracePt t="92219" x="7697788" y="4965700"/>
          <p14:tracePt t="92236" x="7705725" y="4956175"/>
          <p14:tracePt t="92253" x="7724775" y="4911725"/>
          <p14:tracePt t="92254" x="7724775" y="4875213"/>
          <p14:tracePt t="92270" x="7732713" y="4848225"/>
          <p14:tracePt t="92287" x="7759700" y="4705350"/>
          <p14:tracePt t="92304" x="7759700" y="4608513"/>
          <p14:tracePt t="92320" x="7759700" y="4554538"/>
          <p14:tracePt t="92336" x="7759700" y="4527550"/>
          <p14:tracePt t="92353" x="7759700" y="4500563"/>
          <p14:tracePt t="92369" x="7751763" y="4465638"/>
          <p14:tracePt t="92386" x="7732713" y="4456113"/>
          <p14:tracePt t="92403" x="7715250" y="4429125"/>
          <p14:tracePt t="92420" x="7670800" y="4411663"/>
          <p14:tracePt t="92436" x="7634288" y="4411663"/>
          <p14:tracePt t="92453" x="7581900" y="4394200"/>
          <p14:tracePt t="92470" x="7518400" y="4394200"/>
          <p14:tracePt t="92487" x="7429500" y="4394200"/>
          <p14:tracePt t="92504" x="7412038" y="4394200"/>
          <p14:tracePt t="92520" x="7367588" y="4394200"/>
          <p14:tracePt t="92536" x="7304088" y="4394200"/>
          <p14:tracePt t="92553" x="7232650" y="4367213"/>
          <p14:tracePt t="92569" x="7126288" y="4357688"/>
          <p14:tracePt t="92586" x="7045325" y="4357688"/>
          <p14:tracePt t="92603" x="6965950" y="4357688"/>
          <p14:tracePt t="92620" x="6911975" y="4357688"/>
          <p14:tracePt t="92636" x="6848475" y="4357688"/>
          <p14:tracePt t="92653" x="6786563" y="4357688"/>
          <p14:tracePt t="92670" x="6732588" y="4357688"/>
          <p14:tracePt t="92687" x="6661150" y="4357688"/>
          <p14:tracePt t="92703" x="6572250" y="4357688"/>
          <p14:tracePt t="92720" x="6510338" y="4357688"/>
          <p14:tracePt t="92736" x="6429375" y="4375150"/>
          <p14:tracePt t="92753" x="6384925" y="4375150"/>
          <p14:tracePt t="92770" x="6357938" y="4384675"/>
          <p14:tracePt t="92786" x="6330950" y="4384675"/>
          <p14:tracePt t="92803" x="6303963" y="4384675"/>
          <p14:tracePt t="92820" x="6276975" y="4394200"/>
          <p14:tracePt t="92837" x="6259513" y="4394200"/>
          <p14:tracePt t="92853" x="6232525" y="4419600"/>
          <p14:tracePt t="92869" x="6197600" y="4429125"/>
          <p14:tracePt t="92886" x="6126163" y="4456113"/>
          <p14:tracePt t="92903" x="6089650" y="4473575"/>
          <p14:tracePt t="92920" x="6062663" y="4500563"/>
          <p14:tracePt t="92936" x="6054725" y="4510088"/>
          <p14:tracePt t="92953" x="6018213" y="4537075"/>
          <p14:tracePt t="92970" x="6010275" y="4562475"/>
          <p14:tracePt t="92986" x="5983288" y="4572000"/>
          <p14:tracePt t="93003" x="5973763" y="4589463"/>
          <p14:tracePt t="93019" x="5965825" y="4608513"/>
          <p14:tracePt t="93036" x="5965825" y="4625975"/>
          <p14:tracePt t="93053" x="5965825" y="4633913"/>
          <p14:tracePt t="93086" x="5965825" y="4643438"/>
          <p14:tracePt t="93103" x="5938838" y="4670425"/>
          <p14:tracePt t="93119" x="5929313" y="4687888"/>
          <p14:tracePt t="93136" x="5929313" y="4705350"/>
          <p14:tracePt t="93153" x="5919788" y="4732338"/>
          <p14:tracePt t="93170" x="5911850" y="4759325"/>
          <p14:tracePt t="93186" x="5884863" y="4813300"/>
          <p14:tracePt t="93203" x="5884863" y="4822825"/>
          <p14:tracePt t="93219" x="5884863" y="4875213"/>
          <p14:tracePt t="93236" x="5867400" y="4929188"/>
          <p14:tracePt t="93253" x="5867400" y="4983163"/>
          <p14:tracePt t="93254" x="5867400" y="5027613"/>
          <p14:tracePt t="93269" x="5867400" y="5045075"/>
          <p14:tracePt t="93287" x="5911850" y="5108575"/>
          <p14:tracePt t="93303" x="5946775" y="5116513"/>
          <p14:tracePt t="93319" x="5991225" y="5133975"/>
          <p14:tracePt t="93336" x="6054725" y="5170488"/>
          <p14:tracePt t="93353" x="6116638" y="5197475"/>
          <p14:tracePt t="93369" x="6197600" y="5232400"/>
          <p14:tracePt t="93386" x="6313488" y="5259388"/>
          <p14:tracePt t="93403" x="6384925" y="5286375"/>
          <p14:tracePt t="93419" x="6429375" y="5286375"/>
          <p14:tracePt t="93436" x="6456363" y="5286375"/>
          <p14:tracePt t="93453" x="6491288" y="5286375"/>
          <p14:tracePt t="93469" x="6510338" y="5286375"/>
          <p14:tracePt t="93487" x="6562725" y="5286375"/>
          <p14:tracePt t="93503" x="6589713" y="5268913"/>
          <p14:tracePt t="93519" x="6634163" y="5232400"/>
          <p14:tracePt t="93536" x="6670675" y="5197475"/>
          <p14:tracePt t="93553" x="6680200" y="5180013"/>
          <p14:tracePt t="93569" x="6680200" y="5170488"/>
          <p14:tracePt t="93586" x="6680200" y="5143500"/>
          <p14:tracePt t="93603" x="6680200" y="5126038"/>
          <p14:tracePt t="93619" x="6680200" y="5081588"/>
          <p14:tracePt t="93636" x="6661150" y="5062538"/>
          <p14:tracePt t="93653" x="6643688" y="5018088"/>
          <p14:tracePt t="93669" x="6616700" y="4973638"/>
          <p14:tracePt t="93687" x="6581775" y="4902200"/>
          <p14:tracePt t="93703" x="6545263" y="4867275"/>
          <p14:tracePt t="93719" x="6537325" y="4840288"/>
          <p14:tracePt t="93736" x="6518275" y="4830763"/>
          <p14:tracePt t="93753" x="6500813" y="4822825"/>
          <p14:tracePt t="93770" x="6438900" y="4786313"/>
          <p14:tracePt t="93786" x="6357938" y="4768850"/>
          <p14:tracePt t="93803" x="6303963" y="4759325"/>
          <p14:tracePt t="93820" x="6259513" y="4732338"/>
          <p14:tracePt t="93836" x="6251575" y="4732338"/>
          <p14:tracePt t="93869" x="6224588" y="4732338"/>
          <p14:tracePt t="93887" x="6153150" y="4732338"/>
          <p14:tracePt t="93903" x="6089650" y="4724400"/>
          <p14:tracePt t="93919" x="6072188" y="4724400"/>
          <p14:tracePt t="93936" x="6037263" y="4724400"/>
          <p14:tracePt t="93953" x="6027738" y="4724400"/>
          <p14:tracePt t="93969" x="5991225" y="4724400"/>
          <p14:tracePt t="93986" x="5983288" y="4724400"/>
          <p14:tracePt t="94003" x="5946775" y="4741863"/>
          <p14:tracePt t="94019" x="5919788" y="4768850"/>
          <p14:tracePt t="94036" x="5857875" y="4803775"/>
          <p14:tracePt t="94053" x="5840413" y="4830763"/>
          <p14:tracePt t="94069" x="5830888" y="4848225"/>
          <p14:tracePt t="94103" x="5830888" y="4875213"/>
          <p14:tracePt t="94119" x="5830888" y="4894263"/>
          <p14:tracePt t="94136" x="5830888" y="4911725"/>
          <p14:tracePt t="94153" x="5830888" y="4929188"/>
          <p14:tracePt t="94169" x="5830888" y="4938713"/>
          <p14:tracePt t="94186" x="5830888" y="4946650"/>
          <p14:tracePt t="94203" x="5830888" y="4973638"/>
          <p14:tracePt t="94219" x="5848350" y="5000625"/>
          <p14:tracePt t="94236" x="5857875" y="5010150"/>
          <p14:tracePt t="94253" x="5875338" y="5027613"/>
          <p14:tracePt t="94254" x="5884863" y="5054600"/>
          <p14:tracePt t="94270" x="5902325" y="5062538"/>
          <p14:tracePt t="94287" x="5973763" y="5108575"/>
          <p14:tracePt t="94303" x="6000750" y="5133975"/>
          <p14:tracePt t="94320" x="6037263" y="5133975"/>
          <p14:tracePt t="94336" x="6081713" y="5133975"/>
          <p14:tracePt t="94353" x="6099175" y="5133975"/>
          <p14:tracePt t="94369" x="6126163" y="5133975"/>
          <p14:tracePt t="94386" x="6134100" y="5133975"/>
          <p14:tracePt t="94403" x="6153150" y="5133975"/>
          <p14:tracePt t="94436" x="6188075" y="5133975"/>
          <p14:tracePt t="94453" x="6205538" y="5133975"/>
          <p14:tracePt t="94469" x="6296025" y="5133975"/>
          <p14:tracePt t="94486" x="6375400" y="5133975"/>
          <p14:tracePt t="94503" x="6394450" y="5116513"/>
          <p14:tracePt t="94536" x="6411913" y="5116513"/>
          <p14:tracePt t="94567" x="6419850" y="5116513"/>
          <p14:tracePt t="94575" x="6429375" y="5108575"/>
          <p14:tracePt t="94663" x="6438900" y="5099050"/>
          <p14:tracePt t="94703" x="6473825" y="5062538"/>
          <p14:tracePt t="94711" x="6483350" y="5054600"/>
          <p14:tracePt t="94775" x="6483350" y="5045075"/>
          <p14:tracePt t="94975" x="6483350" y="5018088"/>
          <p14:tracePt t="95327" x="6483350" y="5010150"/>
          <p14:tracePt t="95335" x="6483350" y="5000625"/>
          <p14:tracePt t="95703" x="6483350" y="4991100"/>
          <p14:tracePt t="95711" x="6491288" y="4991100"/>
          <p14:tracePt t="95720" x="6545263" y="4983163"/>
          <p14:tracePt t="95736" x="6697663" y="4929188"/>
          <p14:tracePt t="95753" x="6884988" y="4867275"/>
          <p14:tracePt t="95770" x="6991350" y="4840288"/>
          <p14:tracePt t="95786" x="7045325" y="4803775"/>
          <p14:tracePt t="95803" x="7089775" y="4776788"/>
          <p14:tracePt t="95820" x="7188200" y="4732338"/>
          <p14:tracePt t="95836" x="7205663" y="4714875"/>
          <p14:tracePt t="95853" x="7232650" y="4714875"/>
          <p14:tracePt t="95869" x="7251700" y="4705350"/>
          <p14:tracePt t="95886" x="7269163" y="4679950"/>
          <p14:tracePt t="95919" x="7286625" y="4660900"/>
          <p14:tracePt t="95943" x="7296150" y="4643438"/>
          <p14:tracePt t="95975" x="7296150" y="4633913"/>
          <p14:tracePt t="96039" x="7296150" y="4625975"/>
          <p14:tracePt t="96055" x="7296150" y="4616450"/>
          <p14:tracePt t="96079" x="7296150" y="4608513"/>
          <p14:tracePt t="96086" x="7296150" y="4589463"/>
          <p14:tracePt t="96095" x="7296150" y="4572000"/>
          <p14:tracePt t="96120" x="7296150" y="4554538"/>
          <p14:tracePt t="96143" x="7296150" y="4527550"/>
          <p14:tracePt t="96151" x="7286625" y="4518025"/>
          <p14:tracePt t="96166" x="7269163" y="4500563"/>
          <p14:tracePt t="96183" x="7259638" y="4491038"/>
          <p14:tracePt t="96190" x="7242175" y="4465638"/>
          <p14:tracePt t="96203" x="7224713" y="4456113"/>
          <p14:tracePt t="96220" x="7170738" y="4446588"/>
          <p14:tracePt t="96236" x="7126288" y="4429125"/>
          <p14:tracePt t="96252" x="7099300" y="4411663"/>
          <p14:tracePt t="96270" x="7081838" y="4402138"/>
          <p14:tracePt t="96286" x="7072313" y="4402138"/>
          <p14:tracePt t="96303" x="7037388" y="4402138"/>
          <p14:tracePt t="96320" x="7010400" y="4402138"/>
          <p14:tracePt t="96336" x="6983413" y="4402138"/>
          <p14:tracePt t="96353" x="6965950" y="4411663"/>
          <p14:tracePt t="96369" x="6946900" y="4429125"/>
          <p14:tracePt t="96386" x="6938963" y="4429125"/>
          <p14:tracePt t="96403" x="6919913" y="4456113"/>
          <p14:tracePt t="96436" x="6919913" y="4473575"/>
          <p14:tracePt t="96453" x="6911975" y="4518025"/>
          <p14:tracePt t="96486" x="6911975" y="4527550"/>
          <p14:tracePt t="96503" x="6911975" y="4554538"/>
          <p14:tracePt t="96519" x="6911975" y="4572000"/>
          <p14:tracePt t="96536" x="6929438" y="4608513"/>
          <p14:tracePt t="96552" x="6929438" y="4625975"/>
          <p14:tracePt t="96569" x="6938963" y="4633913"/>
          <p14:tracePt t="96602" x="6946900" y="4670425"/>
          <p14:tracePt t="96619" x="6956425" y="4679950"/>
          <p14:tracePt t="96636" x="6991350" y="4705350"/>
          <p14:tracePt t="96653" x="7000875" y="4714875"/>
          <p14:tracePt t="96670" x="7037388" y="4741863"/>
          <p14:tracePt t="96687" x="7045325" y="4741863"/>
          <p14:tracePt t="96703" x="7081838" y="4759325"/>
          <p14:tracePt t="96719" x="7099300" y="4759325"/>
          <p14:tracePt t="96736" x="7126288" y="4776788"/>
          <p14:tracePt t="96753" x="7188200" y="4776788"/>
          <p14:tracePt t="96770" x="7269163" y="4795838"/>
          <p14:tracePt t="96786" x="7340600" y="4803775"/>
          <p14:tracePt t="96803" x="7394575" y="4803775"/>
          <p14:tracePt t="96820" x="7412038" y="4813300"/>
          <p14:tracePt t="96836" x="7419975" y="4813300"/>
          <p14:tracePt t="96871" x="7439025" y="4813300"/>
          <p14:tracePt t="96886" x="7446963" y="4813300"/>
          <p14:tracePt t="96903" x="7500938" y="4813300"/>
          <p14:tracePt t="96920" x="7510463" y="4813300"/>
          <p14:tracePt t="96967" x="7527925" y="4813300"/>
          <p14:tracePt t="96983" x="7537450" y="4813300"/>
          <p14:tracePt t="96999" x="7554913" y="4803775"/>
          <p14:tracePt t="97007" x="7562850" y="4776788"/>
          <p14:tracePt t="97022" x="7572375" y="4768850"/>
          <p14:tracePt t="97036" x="7572375" y="4741863"/>
          <p14:tracePt t="97052" x="7589838" y="4714875"/>
          <p14:tracePt t="97087" x="7589838" y="4679950"/>
          <p14:tracePt t="97103" x="7589838" y="4633913"/>
          <p14:tracePt t="97120" x="7589838" y="4608513"/>
          <p14:tracePt t="97136" x="7589838" y="4562475"/>
          <p14:tracePt t="97153" x="7581900" y="4537075"/>
          <p14:tracePt t="97169" x="7562850" y="4518025"/>
          <p14:tracePt t="97202" x="7545388" y="4500563"/>
          <p14:tracePt t="97223" x="7537450" y="4500563"/>
          <p14:tracePt t="97236" x="7527925" y="4483100"/>
          <p14:tracePt t="97252" x="7500938" y="4465638"/>
          <p14:tracePt t="97269" x="7473950" y="4446588"/>
          <p14:tracePt t="97286" x="7429500" y="4438650"/>
          <p14:tracePt t="97303" x="7385050" y="4429125"/>
          <p14:tracePt t="97319" x="7358063" y="4429125"/>
          <p14:tracePt t="97336" x="7296150" y="4419600"/>
          <p14:tracePt t="97353" x="7259638" y="4394200"/>
          <p14:tracePt t="97369" x="7251700" y="4394200"/>
          <p14:tracePt t="97386" x="7242175" y="4394200"/>
          <p14:tracePt t="97419" x="7215188" y="4394200"/>
          <p14:tracePt t="97436" x="7197725" y="4394200"/>
          <p14:tracePt t="97453" x="7161213" y="4394200"/>
          <p14:tracePt t="97469" x="7143750" y="4394200"/>
          <p14:tracePt t="97486" x="7099300" y="4394200"/>
          <p14:tracePt t="97503" x="7062788" y="4394200"/>
          <p14:tracePt t="97520" x="7045325" y="4402138"/>
          <p14:tracePt t="97536" x="7037388" y="4419600"/>
          <p14:tracePt t="97591" x="7027863" y="4429125"/>
          <p14:tracePt t="97623" x="7027863" y="4438650"/>
          <p14:tracePt t="97639" x="7027863" y="4446588"/>
          <p14:tracePt t="97647" x="7027863" y="4456113"/>
          <p14:tracePt t="97663" x="7027863" y="4465638"/>
          <p14:tracePt t="97671" x="7027863" y="4491038"/>
          <p14:tracePt t="97695" x="7027863" y="4500563"/>
          <p14:tracePt t="97704" x="7027863" y="4510088"/>
          <p14:tracePt t="97727" x="7027863" y="4518025"/>
          <p14:tracePt t="97751" x="7027863" y="4545013"/>
          <p14:tracePt t="97766" x="7027863" y="4554538"/>
          <p14:tracePt t="97783" x="7027863" y="4562475"/>
          <p14:tracePt t="97791" x="7027863" y="4572000"/>
          <p14:tracePt t="97803" x="7037388" y="4581525"/>
          <p14:tracePt t="97823" x="7037388" y="4589463"/>
          <p14:tracePt t="97911" x="7045325" y="4598988"/>
          <p14:tracePt t="98039" x="7054850" y="4608513"/>
          <p14:tracePt t="98070" x="7062788" y="4625975"/>
          <p14:tracePt t="98103" x="7081838" y="4633913"/>
          <p14:tracePt t="98111" x="7089775" y="4643438"/>
          <p14:tracePt t="98136" x="7099300" y="4652963"/>
          <p14:tracePt t="98151" x="7108825" y="4660900"/>
          <p14:tracePt t="98167" x="7116763" y="4670425"/>
          <p14:tracePt t="98175" x="7126288" y="4670425"/>
          <p14:tracePt t="98186" x="7153275" y="4687888"/>
          <p14:tracePt t="98223" x="7180263" y="4697413"/>
          <p14:tracePt t="98231" x="7188200" y="4705350"/>
          <p14:tracePt t="98247" x="7205663" y="4714875"/>
          <p14:tracePt t="98255" x="7215188" y="4714875"/>
          <p14:tracePt t="98269" x="7242175" y="4714875"/>
          <p14:tracePt t="98286" x="7269163" y="4724400"/>
          <p14:tracePt t="98303" x="7296150" y="4724400"/>
          <p14:tracePt t="98351" x="7304088" y="4724400"/>
          <p14:tracePt t="98367" x="7323138" y="4724400"/>
          <p14:tracePt t="98374" x="7348538" y="4724400"/>
          <p14:tracePt t="98386" x="7358063" y="4724400"/>
          <p14:tracePt t="98402" x="7385050" y="4724400"/>
          <p14:tracePt t="98419" x="7446963" y="4724400"/>
          <p14:tracePt t="98436" x="7473950" y="4724400"/>
          <p14:tracePt t="98453" x="7491413" y="4724400"/>
          <p14:tracePt t="98469" x="7545388" y="4714875"/>
          <p14:tracePt t="98486" x="7554913" y="4705350"/>
          <p14:tracePt t="98502" x="7562850" y="4697413"/>
          <p14:tracePt t="98536" x="7581900" y="4687888"/>
          <p14:tracePt t="98551" x="7581900" y="4660900"/>
          <p14:tracePt t="98559" x="7581900" y="4652963"/>
          <p14:tracePt t="98569" x="7589838" y="4643438"/>
          <p14:tracePt t="98586" x="7608888" y="4608513"/>
          <p14:tracePt t="98619" x="7608888" y="4589463"/>
          <p14:tracePt t="98636" x="7608888" y="4562475"/>
          <p14:tracePt t="98652" x="7562850" y="4527550"/>
          <p14:tracePt t="98669" x="7527925" y="4510088"/>
          <p14:tracePt t="98687" x="7500938" y="4473575"/>
          <p14:tracePt t="98703" x="7466013" y="4465638"/>
          <p14:tracePt t="98720" x="7419975" y="4446588"/>
          <p14:tracePt t="98736" x="7375525" y="4446588"/>
          <p14:tracePt t="98752" x="7313613" y="4429125"/>
          <p14:tracePt t="98770" x="7251700" y="4429125"/>
          <p14:tracePt t="98786" x="7232650" y="4429125"/>
          <p14:tracePt t="98803" x="7205663" y="4429125"/>
          <p14:tracePt t="98819" x="7170738" y="4429125"/>
          <p14:tracePt t="98836" x="7134225" y="4429125"/>
          <p14:tracePt t="98853" x="7089775" y="4438650"/>
          <p14:tracePt t="98869" x="7054850" y="4446588"/>
          <p14:tracePt t="98886" x="7027863" y="4465638"/>
          <p14:tracePt t="98903" x="6965950" y="4527550"/>
          <p14:tracePt t="98936" x="6965950" y="4545013"/>
          <p14:tracePt t="98953" x="6956425" y="4572000"/>
          <p14:tracePt t="98969" x="6956425" y="4598988"/>
          <p14:tracePt t="98986" x="6956425" y="4616450"/>
          <p14:tracePt t="99002" x="6983413" y="4670425"/>
          <p14:tracePt t="99019" x="7000875" y="4679950"/>
          <p14:tracePt t="99036" x="7010400" y="4687888"/>
          <p14:tracePt t="99052" x="7037388" y="4705350"/>
          <p14:tracePt t="99087" x="7089775" y="4724400"/>
          <p14:tracePt t="99103" x="7134225" y="4732338"/>
          <p14:tracePt t="99120" x="7197725" y="4732338"/>
          <p14:tracePt t="99136" x="7259638" y="4732338"/>
          <p14:tracePt t="99152" x="7304088" y="4732338"/>
          <p14:tracePt t="99169" x="7348538" y="4732338"/>
          <p14:tracePt t="99186" x="7358063" y="4732338"/>
          <p14:tracePt t="99246" x="7367588" y="4732338"/>
          <p14:tracePt t="99254" x="7375525" y="4732338"/>
          <p14:tracePt t="99271" x="7412038" y="4732338"/>
          <p14:tracePt t="99278" x="7419975" y="4714875"/>
          <p14:tracePt t="100278" x="7419975" y="4724400"/>
          <p14:tracePt t="100287" x="7419975" y="4751388"/>
          <p14:tracePt t="100295" x="7419975" y="4768850"/>
          <p14:tracePt t="100304" x="7419975" y="4776788"/>
          <p14:tracePt t="100320" x="7419975" y="4786313"/>
          <p14:tracePt t="100479" x="7429500" y="4768850"/>
          <p14:tracePt t="100487" x="7473950" y="4732338"/>
          <p14:tracePt t="100495" x="7483475" y="4705350"/>
          <p14:tracePt t="100511" x="7500938" y="4697413"/>
          <p14:tracePt t="100527" x="7510463" y="4670425"/>
          <p14:tracePt t="100574" x="7510463" y="4660900"/>
          <p14:tracePt t="100791" x="7510463" y="4652963"/>
          <p14:tracePt t="100799" x="7510463" y="4643438"/>
          <p14:tracePt t="100807" x="7510463" y="4633913"/>
          <p14:tracePt t="100819" x="7510463" y="4598988"/>
          <p14:tracePt t="100836" x="7537450" y="4483100"/>
          <p14:tracePt t="100852" x="7572375" y="4143375"/>
          <p14:tracePt t="100869" x="7653338" y="3776663"/>
          <p14:tracePt t="100887" x="7688263" y="3348038"/>
          <p14:tracePt t="100903" x="7831138" y="2652713"/>
          <p14:tracePt t="100919" x="7867650" y="2268538"/>
          <p14:tracePt t="100936" x="7894638" y="1955800"/>
          <p14:tracePt t="100952" x="7939088" y="1776413"/>
          <p14:tracePt t="100969" x="7966075" y="1643063"/>
          <p14:tracePt t="100986" x="8010525" y="1562100"/>
          <p14:tracePt t="101002" x="8027988" y="1500188"/>
          <p14:tracePt t="101019" x="8037513" y="1473200"/>
          <p14:tracePt t="101036" x="8037513" y="1438275"/>
          <p14:tracePt t="101052" x="8054975" y="1419225"/>
          <p14:tracePt t="101069" x="8081963" y="1339850"/>
          <p14:tracePt t="101086" x="8143875" y="1179513"/>
          <p14:tracePt t="101103" x="8224838" y="982663"/>
          <p14:tracePt t="101120" x="8259763" y="919163"/>
          <p14:tracePt t="101136" x="8296275" y="866775"/>
          <p14:tracePt t="101152" x="8331200" y="830263"/>
          <p14:tracePt t="101169" x="8348663" y="812800"/>
          <p14:tracePt t="101238" x="8375650" y="812800"/>
          <p14:tracePt t="101262" x="8385175" y="812800"/>
          <p14:tracePt t="101278" x="8394700" y="822325"/>
          <p14:tracePt t="101286" x="8394700" y="839788"/>
          <p14:tracePt t="101295" x="8394700" y="866775"/>
          <p14:tracePt t="101304" x="8394700" y="884238"/>
          <p14:tracePt t="101320" x="8402638" y="911225"/>
          <p14:tracePt t="101336" x="8402638" y="938213"/>
          <p14:tracePt t="101352" x="8412163" y="965200"/>
          <p14:tracePt t="101369" x="8439150" y="1009650"/>
          <p14:tracePt t="101386" x="8447088" y="1027113"/>
          <p14:tracePt t="101403" x="8456613" y="1036638"/>
          <p14:tracePt t="101783" x="8456613" y="1062038"/>
          <p14:tracePt t="101791" x="8456613" y="1098550"/>
          <p14:tracePt t="101802" x="8456613" y="1125538"/>
          <p14:tracePt t="101819" x="8456613" y="1241425"/>
          <p14:tracePt t="101836" x="8420100" y="1446213"/>
          <p14:tracePt t="101852" x="8323263" y="1751013"/>
          <p14:tracePt t="101869" x="8232775" y="2062163"/>
          <p14:tracePt t="101886" x="8188325" y="2446338"/>
          <p14:tracePt t="101903" x="8134350" y="3187700"/>
          <p14:tracePt t="101920" x="8134350" y="3660775"/>
          <p14:tracePt t="101936" x="8134350" y="4089400"/>
          <p14:tracePt t="101952" x="8134350" y="4438650"/>
          <p14:tracePt t="101969" x="8161338" y="4776788"/>
          <p14:tracePt t="101986" x="8161338" y="5045075"/>
          <p14:tracePt t="102002" x="8161338" y="5170488"/>
          <p14:tracePt t="102019" x="8161338" y="5180013"/>
          <p14:tracePt t="102036" x="8161338" y="5187950"/>
          <p14:tracePt t="102271" x="8180388" y="5187950"/>
          <p14:tracePt t="102279" x="8232775" y="5187950"/>
          <p14:tracePt t="102287" x="8277225" y="5187950"/>
          <p14:tracePt t="102303" x="8348663" y="5187950"/>
          <p14:tracePt t="102319" x="8429625" y="5170488"/>
          <p14:tracePt t="102336" x="8483600" y="5133975"/>
          <p14:tracePt t="102352" x="8501063" y="5089525"/>
          <p14:tracePt t="102369" x="8528050" y="5027613"/>
          <p14:tracePt t="102386" x="8545513" y="4973638"/>
          <p14:tracePt t="102402" x="8545513" y="4938713"/>
          <p14:tracePt t="102419" x="8545513" y="4929188"/>
          <p14:tracePt t="102435" x="8545513" y="4919663"/>
          <p14:tracePt t="102453" x="8555038" y="4875213"/>
          <p14:tracePt t="102469" x="8555038" y="4830763"/>
          <p14:tracePt t="102486" x="8555038" y="4813300"/>
          <p14:tracePt t="102502" x="8555038" y="4776788"/>
          <p14:tracePt t="102775" x="8555038" y="4803775"/>
          <p14:tracePt t="102783" x="8555038" y="4822825"/>
          <p14:tracePt t="102791" x="8555038" y="4830763"/>
          <p14:tracePt t="102803" x="8555038" y="4867275"/>
          <p14:tracePt t="102820" x="8555038" y="4875213"/>
          <p14:tracePt t="102836" x="8555038" y="4911725"/>
          <p14:tracePt t="102852" x="8555038" y="4938713"/>
          <p14:tracePt t="102869" x="8555038" y="4965700"/>
          <p14:tracePt t="102886" x="8555038" y="4983163"/>
          <p14:tracePt t="102903" x="8555038" y="4991100"/>
          <p14:tracePt t="102959" x="8555038" y="5018088"/>
          <p14:tracePt t="102967" x="8555038" y="5027613"/>
          <p14:tracePt t="103087" x="8555038" y="5037138"/>
          <p14:tracePt t="104695" x="8555038" y="5045075"/>
          <p14:tracePt t="104703" x="8562975" y="5072063"/>
          <p14:tracePt t="104719" x="8562975" y="5081588"/>
          <p14:tracePt t="104727" x="8562975" y="5099050"/>
          <p14:tracePt t="104736" x="8562975" y="5126038"/>
          <p14:tracePt t="104752" x="8599488" y="5170488"/>
          <p14:tracePt t="104769" x="8599488" y="5214938"/>
          <p14:tracePt t="104786" x="8599488" y="5276850"/>
          <p14:tracePt t="104803" x="8599488" y="5375275"/>
          <p14:tracePt t="104819" x="8599488" y="5429250"/>
          <p14:tracePt t="104835" x="8599488" y="5456238"/>
          <p14:tracePt t="104852" x="8599488" y="5483225"/>
          <p14:tracePt t="104885" x="8599488" y="5491163"/>
          <p14:tracePt t="105047" x="8599488" y="5510213"/>
          <p14:tracePt t="105055" x="8599488" y="5518150"/>
          <p14:tracePt t="105063" x="8589963" y="5537200"/>
          <p14:tracePt t="105070" x="8582025" y="5545138"/>
          <p14:tracePt t="105085" x="8572500" y="5562600"/>
          <p14:tracePt t="105103" x="8537575" y="5599113"/>
          <p14:tracePt t="105120" x="8537575" y="5616575"/>
          <p14:tracePt t="105136" x="8537575" y="5661025"/>
          <p14:tracePt t="105152" x="8510588" y="5688013"/>
          <p14:tracePt t="105169" x="8474075" y="5724525"/>
          <p14:tracePt t="105186" x="8439150" y="5724525"/>
          <p14:tracePt t="105202" x="8375650" y="5751513"/>
          <p14:tracePt t="105219" x="8296275" y="5795963"/>
          <p14:tracePt t="105235" x="8232775" y="5803900"/>
          <p14:tracePt t="105252" x="8170863" y="5822950"/>
          <p14:tracePt t="105269" x="8126413" y="5822950"/>
          <p14:tracePt t="105286" x="8108950" y="5822950"/>
          <p14:tracePt t="105342" x="8099425" y="5822950"/>
          <p14:tracePt t="105359" x="8089900" y="5822950"/>
          <p14:tracePt t="105367" x="8072438" y="5822950"/>
          <p14:tracePt t="105399" x="8062913" y="5822950"/>
          <p14:tracePt t="105454" x="8054975" y="5822950"/>
          <p14:tracePt t="105463" x="8037513" y="5822950"/>
          <p14:tracePt t="105470" x="8018463" y="5840413"/>
          <p14:tracePt t="105535" x="8010525" y="5840413"/>
          <p14:tracePt t="105567" x="8001000" y="5830888"/>
          <p14:tracePt t="105591" x="7983538" y="5830888"/>
          <p14:tracePt t="105599" x="7974013" y="5822950"/>
          <p14:tracePt t="105607" x="7966075" y="5822950"/>
          <p14:tracePt t="105619" x="7956550" y="5813425"/>
          <p14:tracePt t="105635" x="7947025" y="5803900"/>
          <p14:tracePt t="105652" x="7939088" y="5786438"/>
          <p14:tracePt t="105669" x="7894638" y="5741988"/>
          <p14:tracePt t="105685" x="7813675" y="5705475"/>
          <p14:tracePt t="105703" x="7688263" y="5653088"/>
          <p14:tracePt t="105719" x="7581900" y="5608638"/>
          <p14:tracePt t="105735" x="7500938" y="5599113"/>
          <p14:tracePt t="105752" x="7402513" y="5572125"/>
          <p14:tracePt t="105769" x="7296150" y="5545138"/>
          <p14:tracePt t="105786" x="7197725" y="5518150"/>
          <p14:tracePt t="105802" x="7134225" y="5473700"/>
          <p14:tracePt t="105819" x="7089775" y="5465763"/>
          <p14:tracePt t="105836" x="7045325" y="5456238"/>
          <p14:tracePt t="105852" x="6965950" y="5438775"/>
          <p14:tracePt t="105869" x="6813550" y="5394325"/>
          <p14:tracePt t="105885" x="6626225" y="5322888"/>
          <p14:tracePt t="105903" x="6330950" y="5276850"/>
          <p14:tracePt t="105919" x="6232525" y="5232400"/>
          <p14:tracePt t="105936" x="6170613" y="5232400"/>
          <p14:tracePt t="105952" x="6081713" y="5232400"/>
          <p14:tracePt t="105969" x="6045200" y="5232400"/>
          <p14:tracePt t="105985" x="5983288" y="5232400"/>
          <p14:tracePt t="106002" x="5956300" y="5232400"/>
          <p14:tracePt t="106019" x="5919788" y="5232400"/>
          <p14:tracePt t="106036" x="5884863" y="5251450"/>
          <p14:tracePt t="106052" x="5813425" y="5268913"/>
          <p14:tracePt t="106069" x="5759450" y="5303838"/>
          <p14:tracePt t="106085" x="5741988" y="5340350"/>
          <p14:tracePt t="106102" x="5705475" y="5411788"/>
          <p14:tracePt t="106119" x="5705475" y="5456238"/>
          <p14:tracePt t="106136" x="5705475" y="5473700"/>
          <p14:tracePt t="106152" x="5697538" y="5491163"/>
          <p14:tracePt t="106169" x="5697538" y="5518150"/>
          <p14:tracePt t="106185" x="5697538" y="5537200"/>
          <p14:tracePt t="106202" x="5680075" y="5616575"/>
          <p14:tracePt t="106219" x="5680075" y="5661025"/>
          <p14:tracePt t="106236" x="5680075" y="5705475"/>
          <p14:tracePt t="106253" x="5680075" y="5768975"/>
          <p14:tracePt t="106269" x="5680075" y="5813425"/>
          <p14:tracePt t="106285" x="5680075" y="5875338"/>
          <p14:tracePt t="106303" x="5688013" y="5929313"/>
          <p14:tracePt t="106320" x="5715000" y="5991225"/>
          <p14:tracePt t="106336" x="5724525" y="6037263"/>
          <p14:tracePt t="106352" x="5732463" y="6099175"/>
          <p14:tracePt t="106369" x="5751513" y="6180138"/>
          <p14:tracePt t="106386" x="5786438" y="6242050"/>
          <p14:tracePt t="106402" x="5803900" y="6330950"/>
          <p14:tracePt t="106419" x="5857875" y="6419850"/>
          <p14:tracePt t="106435" x="5938838" y="6518275"/>
          <p14:tracePt t="106453" x="6037263" y="6562725"/>
          <p14:tracePt t="106469" x="6161088" y="6634163"/>
          <p14:tracePt t="106486" x="6323013" y="6715125"/>
          <p14:tracePt t="106502" x="6554788" y="6777038"/>
          <p14:tracePt t="106519" x="6670675" y="6823075"/>
          <p14:tracePt t="106536" x="6715125" y="6831013"/>
          <p14:tracePt t="106552" x="6777038" y="6848475"/>
          <p14:tracePt t="106569" x="6813550" y="6848475"/>
          <p14:tracePt t="106586" x="6902450" y="6848475"/>
          <p14:tracePt t="106602" x="6991350" y="6848475"/>
          <p14:tracePt t="106619" x="7143750" y="6848475"/>
          <p14:tracePt t="106635" x="7286625" y="6848475"/>
          <p14:tracePt t="106652" x="7466013" y="6804025"/>
          <p14:tracePt t="106669" x="7608888" y="6759575"/>
          <p14:tracePt t="106686" x="7616825" y="6751638"/>
          <p14:tracePt t="106703" x="7653338" y="6742113"/>
          <p14:tracePt t="106719" x="7680325" y="6697663"/>
          <p14:tracePt t="106736" x="7732713" y="6608763"/>
          <p14:tracePt t="106752" x="7796213" y="6518275"/>
          <p14:tracePt t="106769" x="7823200" y="6456363"/>
          <p14:tracePt t="106786" x="7858125" y="6394450"/>
          <p14:tracePt t="106802" x="7858125" y="6340475"/>
          <p14:tracePt t="106819" x="7875588" y="6276975"/>
          <p14:tracePt t="106836" x="7875588" y="6197600"/>
          <p14:tracePt t="106852" x="7875588" y="6089650"/>
          <p14:tracePt t="106869" x="7875588" y="6018213"/>
          <p14:tracePt t="106887" x="7875588" y="5973763"/>
          <p14:tracePt t="106903" x="7858125" y="5911850"/>
          <p14:tracePt t="106919" x="7840663" y="5894388"/>
          <p14:tracePt t="106936" x="7777163" y="5830888"/>
          <p14:tracePt t="106952" x="7732713" y="5795963"/>
          <p14:tracePt t="106969" x="7670800" y="5759450"/>
          <p14:tracePt t="106986" x="7643813" y="5751513"/>
          <p14:tracePt t="107002" x="7608888" y="5724525"/>
          <p14:tracePt t="107019" x="7599363" y="5715000"/>
          <p14:tracePt t="107036" x="7554913" y="5705475"/>
          <p14:tracePt t="107052" x="7483475" y="5680075"/>
          <p14:tracePt t="107069" x="7419975" y="5653088"/>
          <p14:tracePt t="107086" x="7323138" y="5643563"/>
          <p14:tracePt t="107103" x="7224713" y="5589588"/>
          <p14:tracePt t="107125" x="7108825" y="5572125"/>
          <p14:tracePt t="107135" x="7027863" y="5518150"/>
          <p14:tracePt t="107152" x="6965950" y="5510213"/>
          <p14:tracePt t="107169" x="6858000" y="5491163"/>
          <p14:tracePt t="107186" x="6751638" y="5491163"/>
          <p14:tracePt t="107202" x="6599238" y="5491163"/>
          <p14:tracePt t="107219" x="6491288" y="5491163"/>
          <p14:tracePt t="107236" x="6419850" y="5491163"/>
          <p14:tracePt t="107252" x="6357938" y="5491163"/>
          <p14:tracePt t="107269" x="6323013" y="5491163"/>
          <p14:tracePt t="107286" x="6259513" y="5518150"/>
          <p14:tracePt t="107303" x="6161088" y="5545138"/>
          <p14:tracePt t="107320" x="6062663" y="5589588"/>
          <p14:tracePt t="107336" x="5991225" y="5616575"/>
          <p14:tracePt t="107352" x="5902325" y="5653088"/>
          <p14:tracePt t="107369" x="5840413" y="5688013"/>
          <p14:tracePt t="107386" x="5776913" y="5724525"/>
          <p14:tracePt t="107402" x="5759450" y="5741988"/>
          <p14:tracePt t="107419" x="5732463" y="5759450"/>
          <p14:tracePt t="107435" x="5732463" y="5786438"/>
          <p14:tracePt t="107452" x="5724525" y="5813425"/>
          <p14:tracePt t="107469" x="5724525" y="5840413"/>
          <p14:tracePt t="107485" x="5724525" y="5867400"/>
          <p14:tracePt t="107503" x="5724525" y="5919788"/>
          <p14:tracePt t="107519" x="5724525" y="5956300"/>
          <p14:tracePt t="107536" x="5741988" y="6018213"/>
          <p14:tracePt t="107552" x="5741988" y="6062663"/>
          <p14:tracePt t="107569" x="5768975" y="6116638"/>
          <p14:tracePt t="107586" x="5813425" y="6197600"/>
          <p14:tracePt t="107602" x="5867400" y="6276975"/>
          <p14:tracePt t="107619" x="5919788" y="6357938"/>
          <p14:tracePt t="107636" x="6010275" y="6456363"/>
          <p14:tracePt t="107652" x="6045200" y="6491288"/>
          <p14:tracePt t="107669" x="6126163" y="6537325"/>
          <p14:tracePt t="107686" x="6170613" y="6581775"/>
          <p14:tracePt t="107703" x="6276975" y="6643688"/>
          <p14:tracePt t="107719" x="6384925" y="6670675"/>
          <p14:tracePt t="107736" x="6483350" y="6715125"/>
          <p14:tracePt t="107752" x="6518275" y="6724650"/>
          <p14:tracePt t="107769" x="6562725" y="6724650"/>
          <p14:tracePt t="107786" x="6608763" y="6724650"/>
          <p14:tracePt t="107802" x="6653213" y="6724650"/>
          <p14:tracePt t="107819" x="6715125" y="6724650"/>
          <p14:tracePt t="107836" x="6742113" y="6724650"/>
          <p14:tracePt t="107852" x="6786563" y="6724650"/>
          <p14:tracePt t="107869" x="6823075" y="6705600"/>
          <p14:tracePt t="107885" x="6867525" y="6697663"/>
          <p14:tracePt t="107903" x="6875463" y="6697663"/>
          <p14:tracePt t="107936" x="6911975" y="6688138"/>
          <p14:tracePt t="107952" x="6946900" y="6661150"/>
          <p14:tracePt t="107969" x="6991350" y="6643688"/>
          <p14:tracePt t="107985" x="7062788" y="6599238"/>
          <p14:tracePt t="108002" x="7089775" y="6581775"/>
          <p14:tracePt t="108019" x="7116763" y="6562725"/>
          <p14:tracePt t="108035" x="7153275" y="6527800"/>
          <p14:tracePt t="108069" x="7161213" y="6518275"/>
          <p14:tracePt t="108085" x="7197725" y="6491288"/>
          <p14:tracePt t="108102" x="7215188" y="6465888"/>
          <p14:tracePt t="108119" x="7304088" y="6394450"/>
          <p14:tracePt t="108135" x="7340600" y="6340475"/>
          <p14:tracePt t="108152" x="7385050" y="6276975"/>
          <p14:tracePt t="108169" x="7402513" y="6259513"/>
          <p14:tracePt t="108186" x="7412038" y="6242050"/>
          <p14:tracePt t="108202" x="7412038" y="6180138"/>
          <p14:tracePt t="108219" x="7412038" y="6116638"/>
          <p14:tracePt t="108235" x="7412038" y="6072188"/>
          <p14:tracePt t="108252" x="7412038" y="6010275"/>
          <p14:tracePt t="108269" x="7412038" y="5956300"/>
          <p14:tracePt t="108285" x="7385050" y="5919788"/>
          <p14:tracePt t="108302" x="7367588" y="5884863"/>
          <p14:tracePt t="108303" x="7340600" y="5848350"/>
          <p14:tracePt t="108319" x="7304088" y="5813425"/>
          <p14:tracePt t="108335" x="7259638" y="5776913"/>
          <p14:tracePt t="108352" x="7197725" y="5741988"/>
          <p14:tracePt t="108369" x="7134225" y="5705475"/>
          <p14:tracePt t="108385" x="7037388" y="5643563"/>
          <p14:tracePt t="108402" x="6938963" y="5608638"/>
          <p14:tracePt t="108419" x="6858000" y="5581650"/>
          <p14:tracePt t="108436" x="6732588" y="5545138"/>
          <p14:tracePt t="108452" x="6599238" y="5545138"/>
          <p14:tracePt t="108469" x="6473825" y="5545138"/>
          <p14:tracePt t="108485" x="6384925" y="5545138"/>
          <p14:tracePt t="108503" x="6269038" y="5545138"/>
          <p14:tracePt t="108519" x="6205538" y="5545138"/>
          <p14:tracePt t="108536" x="6126163" y="5572125"/>
          <p14:tracePt t="108552" x="6072188" y="5581650"/>
          <p14:tracePt t="108569" x="6027738" y="5581650"/>
          <p14:tracePt t="108585" x="6000750" y="5589588"/>
          <p14:tracePt t="108602" x="5956300" y="5608638"/>
          <p14:tracePt t="108619" x="5911850" y="5616575"/>
          <p14:tracePt t="108635" x="5902325" y="5626100"/>
          <p14:tracePt t="108652" x="5894388" y="5634038"/>
          <p14:tracePt t="108685" x="5857875" y="5670550"/>
          <p14:tracePt t="108703" x="5848350" y="5724525"/>
          <p14:tracePt t="108719" x="5848350" y="5759450"/>
          <p14:tracePt t="108735" x="5848350" y="5813425"/>
          <p14:tracePt t="108752" x="5848350" y="5875338"/>
          <p14:tracePt t="108769" x="5848350" y="5983288"/>
          <p14:tracePt t="108785" x="5848350" y="6045200"/>
          <p14:tracePt t="108802" x="5867400" y="6126163"/>
          <p14:tracePt t="108819" x="5894388" y="6197600"/>
          <p14:tracePt t="108836" x="5946775" y="6276975"/>
          <p14:tracePt t="108852" x="6000750" y="6348413"/>
          <p14:tracePt t="108869" x="6081713" y="6446838"/>
          <p14:tracePt t="108885" x="6205538" y="6510338"/>
          <p14:tracePt t="108903" x="6384925" y="6599238"/>
          <p14:tracePt t="108919" x="6446838" y="6626225"/>
          <p14:tracePt t="108935" x="6491288" y="6634163"/>
          <p14:tracePt t="108953" x="6518275" y="6643688"/>
          <p14:tracePt t="108969" x="6554788" y="6661150"/>
          <p14:tracePt t="108985" x="6608763" y="6661150"/>
          <p14:tracePt t="109002" x="6732588" y="6661150"/>
          <p14:tracePt t="109019" x="6831013" y="6643688"/>
          <p14:tracePt t="109035" x="6894513" y="6626225"/>
          <p14:tracePt t="109052" x="6956425" y="6599238"/>
          <p14:tracePt t="109069" x="6973888" y="6589713"/>
          <p14:tracePt t="109085" x="6991350" y="6572250"/>
          <p14:tracePt t="109103" x="7054850" y="6510338"/>
          <p14:tracePt t="109119" x="7081838" y="6491288"/>
          <p14:tracePt t="109135" x="7089775" y="6473825"/>
          <p14:tracePt t="109152" x="7099300" y="6465888"/>
          <p14:tracePt t="109303" x="7108825" y="6456363"/>
          <p14:tracePt t="109327" x="7108825" y="6446838"/>
          <p14:tracePt t="109343" x="7116763" y="6438900"/>
          <p14:tracePt t="109407" x="7126288" y="6411913"/>
          <p14:tracePt t="109423" x="7143750" y="6402388"/>
          <p14:tracePt t="109431" x="7153275" y="6394450"/>
          <p14:tracePt t="109439" x="7161213" y="6384925"/>
          <p14:tracePt t="109455" x="7161213" y="6375400"/>
          <p14:tracePt t="109471" x="7161213" y="6367463"/>
          <p14:tracePt t="109485" x="7161213" y="6357938"/>
          <p14:tracePt t="109502" x="7161213" y="6313488"/>
          <p14:tracePt t="109519" x="7134225" y="6276975"/>
          <p14:tracePt t="109536" x="7089775" y="6269038"/>
          <p14:tracePt t="109552" x="6956425" y="6242050"/>
          <p14:tracePt t="109569" x="6823075" y="6188075"/>
          <p14:tracePt t="109585" x="6705600" y="6161088"/>
          <p14:tracePt t="109602" x="6599238" y="6126163"/>
          <p14:tracePt t="109619" x="6572250" y="6126163"/>
          <p14:tracePt t="109636" x="6554788" y="6126163"/>
          <p14:tracePt t="109671" x="6545263" y="6126163"/>
          <p14:tracePt t="109687" x="6518275" y="6126163"/>
          <p14:tracePt t="109703" x="6473825" y="6126163"/>
          <p14:tracePt t="109719" x="6367463" y="6126163"/>
          <p14:tracePt t="109736" x="6303963" y="6126163"/>
          <p14:tracePt t="109752" x="6286500" y="6126163"/>
          <p14:tracePt t="109769" x="6251575" y="6126163"/>
          <p14:tracePt t="109786" x="6242050" y="6126163"/>
          <p14:tracePt t="109879" x="6232525" y="6116638"/>
          <p14:tracePt t="109926" x="6232525" y="6089650"/>
          <p14:tracePt t="109943" x="6224588" y="6081713"/>
          <p14:tracePt t="110079" x="6205538" y="6081713"/>
          <p14:tracePt t="110655" x="6188075" y="6072188"/>
          <p14:tracePt t="110679" x="6188075" y="6062663"/>
          <p14:tracePt t="110687" x="6188075" y="6037263"/>
          <p14:tracePt t="110702" x="6188075" y="6027738"/>
          <p14:tracePt t="110711" x="6188075" y="6018213"/>
          <p14:tracePt t="110720" x="6188075" y="6010275"/>
          <p14:tracePt t="110736" x="6188075" y="5973763"/>
          <p14:tracePt t="110752" x="6180138" y="5965825"/>
          <p14:tracePt t="110769" x="6170613" y="5956300"/>
          <p14:tracePt t="110786" x="6161088" y="5946775"/>
          <p14:tracePt t="110802" x="6143625" y="5919788"/>
          <p14:tracePt t="110819" x="6134100" y="5911850"/>
          <p14:tracePt t="110836" x="6072188" y="5894388"/>
          <p14:tracePt t="110852" x="6037263" y="5867400"/>
          <p14:tracePt t="110869" x="6027738" y="5867400"/>
          <p14:tracePt t="110902" x="6010275" y="5867400"/>
          <p14:tracePt t="110919" x="5973763" y="5867400"/>
          <p14:tracePt t="110935" x="5965825" y="5867400"/>
          <p14:tracePt t="110968" x="5929313" y="5867400"/>
          <p14:tracePt t="110985" x="5919788" y="5875338"/>
          <p14:tracePt t="111002" x="5911850" y="5894388"/>
          <p14:tracePt t="111019" x="5894388" y="5911850"/>
          <p14:tracePt t="111035" x="5875338" y="5919788"/>
          <p14:tracePt t="111052" x="5867400" y="5929313"/>
          <p14:tracePt t="111069" x="5867400" y="5956300"/>
          <p14:tracePt t="111085" x="5857875" y="5973763"/>
          <p14:tracePt t="111102" x="5857875" y="5983288"/>
          <p14:tracePt t="111119" x="5867400" y="6018213"/>
          <p14:tracePt t="111135" x="5875338" y="6027738"/>
          <p14:tracePt t="111152" x="5894388" y="6072188"/>
          <p14:tracePt t="111169" x="5919788" y="6126163"/>
          <p14:tracePt t="111185" x="5938838" y="6153150"/>
          <p14:tracePt t="111202" x="5965825" y="6215063"/>
          <p14:tracePt t="111219" x="6000750" y="6251575"/>
          <p14:tracePt t="111235" x="6018213" y="6276975"/>
          <p14:tracePt t="111252" x="6037263" y="6276975"/>
          <p14:tracePt t="111268" x="6045200" y="6276975"/>
          <p14:tracePt t="111285" x="6099175" y="6276975"/>
          <p14:tracePt t="111302" x="6170613" y="6276975"/>
          <p14:tracePt t="111319" x="6188075" y="6276975"/>
          <p14:tracePt t="111352" x="6205538" y="6276975"/>
          <p14:tracePt t="111369" x="6215063" y="6276975"/>
          <p14:tracePt t="111385" x="6242050" y="6276975"/>
          <p14:tracePt t="111402" x="6269038" y="6269038"/>
          <p14:tracePt t="111435" x="6276975" y="6259513"/>
          <p14:tracePt t="111452" x="6276975" y="6251575"/>
          <p14:tracePt t="111495" x="6276975" y="6242050"/>
          <p14:tracePt t="111518" x="6276975" y="6224588"/>
          <p14:tracePt t="111527" x="6276975" y="6215063"/>
          <p14:tracePt t="111536" x="6276975" y="6197600"/>
          <p14:tracePt t="111552" x="6251575" y="6170613"/>
          <p14:tracePt t="111569" x="6232525" y="6143625"/>
          <p14:tracePt t="111585" x="6215063" y="6089650"/>
          <p14:tracePt t="111602" x="6205538" y="6010275"/>
          <p14:tracePt t="111619" x="6205538" y="5919788"/>
          <p14:tracePt t="111635" x="6205538" y="5840413"/>
          <p14:tracePt t="111652" x="6205538" y="5786438"/>
          <p14:tracePt t="111669" x="6205538" y="5688013"/>
          <p14:tracePt t="111685" x="6205538" y="5643563"/>
          <p14:tracePt t="111702" x="6205538" y="5572125"/>
          <p14:tracePt t="111719" x="6224588" y="5545138"/>
          <p14:tracePt t="111736" x="6224588" y="5500688"/>
          <p14:tracePt t="111752" x="6232525" y="5456238"/>
          <p14:tracePt t="111769" x="6232525" y="5411788"/>
          <p14:tracePt t="111786" x="6242050" y="5367338"/>
          <p14:tracePt t="111802" x="6251575" y="5357813"/>
          <p14:tracePt t="111819" x="6251575" y="5340350"/>
          <p14:tracePt t="111836" x="6251575" y="5295900"/>
          <p14:tracePt t="111852" x="6251575" y="5268913"/>
          <p14:tracePt t="111869" x="6251575" y="5232400"/>
          <p14:tracePt t="111885" x="6269038" y="5197475"/>
          <p14:tracePt t="111919" x="6269038" y="5153025"/>
          <p14:tracePt t="111935" x="6269038" y="5133975"/>
          <p14:tracePt t="111969" x="6269038" y="5126038"/>
          <p14:tracePt t="111985" x="6269038" y="5089525"/>
          <p14:tracePt t="112002" x="6269038" y="5081588"/>
          <p14:tracePt t="112019" x="6269038" y="5045075"/>
          <p14:tracePt t="112035" x="6269038" y="5027613"/>
          <p14:tracePt t="112052" x="6269038" y="5018088"/>
          <p14:tracePt t="112069" x="6269038" y="4983163"/>
          <p14:tracePt t="112085" x="6269038" y="4946650"/>
          <p14:tracePt t="112103" x="6269038" y="4929188"/>
          <p14:tracePt t="112119" x="6259513" y="4919663"/>
          <p14:tracePt t="112136" x="6242050" y="4911725"/>
          <p14:tracePt t="112152" x="6197600" y="4875213"/>
          <p14:tracePt t="112169" x="6188075" y="4867275"/>
          <p14:tracePt t="112185" x="6180138" y="4857750"/>
          <p14:tracePt t="112202" x="6153150" y="4830763"/>
          <p14:tracePt t="112219" x="6134100" y="4813300"/>
          <p14:tracePt t="112235" x="6099175" y="4803775"/>
          <p14:tracePt t="112252" x="6081713" y="4786313"/>
          <p14:tracePt t="112268" x="6027738" y="4759325"/>
          <p14:tracePt t="112285" x="6018213" y="4759325"/>
          <p14:tracePt t="112302" x="5983288" y="4759325"/>
          <p14:tracePt t="112319" x="5965825" y="4759325"/>
          <p14:tracePt t="112336" x="5946775" y="4759325"/>
          <p14:tracePt t="112352" x="5911850" y="4759325"/>
          <p14:tracePt t="112369" x="5894388" y="4759325"/>
          <p14:tracePt t="112385" x="5884863" y="4759325"/>
          <p14:tracePt t="112418" x="5867400" y="4759325"/>
          <p14:tracePt t="112435" x="5857875" y="4768850"/>
          <p14:tracePt t="112452" x="5848350" y="4776788"/>
          <p14:tracePt t="112487" x="5848350" y="4795838"/>
          <p14:tracePt t="112494" x="5840413" y="4803775"/>
          <p14:tracePt t="112503" x="5830888" y="4813300"/>
          <p14:tracePt t="112558" x="5830888" y="4840288"/>
          <p14:tracePt t="112615" x="5840413" y="4848225"/>
          <p14:tracePt t="112638" x="5848350" y="4857750"/>
          <p14:tracePt t="112671" x="5875338" y="4884738"/>
          <p14:tracePt t="112734" x="5884863" y="4894263"/>
          <p14:tracePt t="112743" x="5884863" y="4902200"/>
          <p14:tracePt t="112752" x="5894388" y="4911725"/>
          <p14:tracePt t="112847" x="5902325" y="4919663"/>
          <p14:tracePt t="112863" x="5911850" y="4929188"/>
          <p14:tracePt t="112878" x="5929313" y="4946650"/>
          <p14:tracePt t="112935" x="5938838" y="4956175"/>
          <p14:tracePt t="112959" x="5938838" y="4965700"/>
          <p14:tracePt t="112967" x="5946775" y="4973638"/>
          <p14:tracePt t="112991" x="5956300" y="4983163"/>
          <p14:tracePt t="112999" x="5965825" y="4983163"/>
          <p14:tracePt t="113015" x="5973763" y="4991100"/>
          <p14:tracePt t="113023" x="5983288" y="4991100"/>
          <p14:tracePt t="113039" x="6010275" y="5018088"/>
          <p14:tracePt t="113052" x="6018213" y="5018088"/>
          <p14:tracePt t="113068" x="6045200" y="5027613"/>
          <p14:tracePt t="113085" x="6072188" y="5027613"/>
          <p14:tracePt t="113103" x="6108700" y="5037138"/>
          <p14:tracePt t="113118" x="6126163" y="5037138"/>
          <p14:tracePt t="113152" x="6143625" y="5037138"/>
          <p14:tracePt t="113169" x="6161088" y="5037138"/>
          <p14:tracePt t="113185" x="6180138" y="5037138"/>
          <p14:tracePt t="113202" x="6188075" y="5037138"/>
          <p14:tracePt t="113235" x="6205538" y="5037138"/>
          <p14:tracePt t="113252" x="6224588" y="5027613"/>
          <p14:tracePt t="113269" x="6232525" y="5018088"/>
          <p14:tracePt t="113285" x="6242050" y="5010150"/>
          <p14:tracePt t="113303" x="6259513" y="4991100"/>
          <p14:tracePt t="113318" x="6259513" y="4983163"/>
          <p14:tracePt t="113335" x="6259513" y="4965700"/>
          <p14:tracePt t="113352" x="6259513" y="4956175"/>
          <p14:tracePt t="113369" x="6259513" y="4938713"/>
          <p14:tracePt t="113385" x="6259513" y="4919663"/>
          <p14:tracePt t="113402" x="6251575" y="4902200"/>
          <p14:tracePt t="113419" x="6242050" y="4884738"/>
          <p14:tracePt t="113435" x="6224588" y="4857750"/>
          <p14:tracePt t="113452" x="6188075" y="4857750"/>
          <p14:tracePt t="113468" x="6143625" y="4848225"/>
          <p14:tracePt t="113543" x="6134100" y="4848225"/>
          <p14:tracePt t="113551" x="6126163" y="4848225"/>
          <p14:tracePt t="113559" x="6099175" y="4840288"/>
          <p14:tracePt t="113575" x="6089650" y="4840288"/>
          <p14:tracePt t="113623" x="6081713" y="4840288"/>
          <p14:tracePt t="113631" x="6072188" y="4840288"/>
          <p14:tracePt t="113647" x="6037263" y="4840288"/>
          <p14:tracePt t="113670" x="6027738" y="4840288"/>
          <p14:tracePt t="113687" x="6018213" y="4840288"/>
          <p14:tracePt t="113742" x="5991225" y="4840288"/>
          <p14:tracePt t="113751" x="5983288" y="4840288"/>
          <p14:tracePt t="113767" x="5973763" y="4848225"/>
          <p14:tracePt t="113791" x="5965825" y="4857750"/>
          <p14:tracePt t="113838" x="5965825" y="4867275"/>
          <p14:tracePt t="113855" x="5965825" y="4875213"/>
          <p14:tracePt t="113871" x="5965825" y="4902200"/>
          <p14:tracePt t="113887" x="5965825" y="4911725"/>
          <p14:tracePt t="113902" x="5965825" y="4919663"/>
          <p14:tracePt t="113911" x="5965825" y="4929188"/>
          <p14:tracePt t="113920" x="5965825" y="4956175"/>
          <p14:tracePt t="113936" x="5965825" y="4973638"/>
          <p14:tracePt t="113953" x="5965825" y="4983163"/>
          <p14:tracePt t="113985" x="5965825" y="5000625"/>
          <p14:tracePt t="114002" x="5983288" y="5027613"/>
          <p14:tracePt t="114018" x="5991225" y="5037138"/>
          <p14:tracePt t="114035" x="6018213" y="5054600"/>
          <p14:tracePt t="114052" x="6027738" y="5072063"/>
          <p14:tracePt t="114069" x="6037263" y="5072063"/>
          <p14:tracePt t="114085" x="6062663" y="5089525"/>
          <p14:tracePt t="114102" x="6089650" y="5089525"/>
          <p14:tracePt t="114119" x="6161088" y="5099050"/>
          <p14:tracePt t="114136" x="6205538" y="5099050"/>
          <p14:tracePt t="114152" x="6251575" y="5099050"/>
          <p14:tracePt t="114185" x="6259513" y="5099050"/>
          <p14:tracePt t="114202" x="6276975" y="5099050"/>
          <p14:tracePt t="114218" x="6286500" y="5099050"/>
          <p14:tracePt t="114235" x="6303963" y="5099050"/>
          <p14:tracePt t="114255" x="6313488" y="5099050"/>
          <p14:tracePt t="114279" x="6323013" y="5099050"/>
          <p14:tracePt t="114287" x="6323013" y="5089525"/>
          <p14:tracePt t="114303" x="6323013" y="5081588"/>
          <p14:tracePt t="114319" x="6323013" y="5037138"/>
          <p14:tracePt t="114336" x="6340475" y="5010150"/>
          <p14:tracePt t="114352" x="6340475" y="4991100"/>
          <p14:tracePt t="114368" x="6340475" y="4983163"/>
          <p14:tracePt t="114385" x="6330950" y="4973638"/>
          <p14:tracePt t="114402" x="6313488" y="4965700"/>
          <p14:tracePt t="114418" x="6296025" y="4965700"/>
          <p14:tracePt t="114435" x="6251575" y="4965700"/>
          <p14:tracePt t="114452" x="6197600" y="4946650"/>
          <p14:tracePt t="114468" x="6188075" y="4946650"/>
          <p14:tracePt t="114485" x="6170613" y="4946650"/>
          <p14:tracePt t="114727" x="6197600" y="4946650"/>
          <p14:tracePt t="114735" x="6224588" y="4946650"/>
          <p14:tracePt t="114743" x="6296025" y="4946650"/>
          <p14:tracePt t="114752" x="6348413" y="4946650"/>
          <p14:tracePt t="114769" x="6465888" y="4946650"/>
          <p14:tracePt t="114785" x="6562725" y="4946650"/>
          <p14:tracePt t="114802" x="6715125" y="4919663"/>
          <p14:tracePt t="114819" x="6867525" y="4867275"/>
          <p14:tracePt t="114835" x="7027863" y="4840288"/>
          <p14:tracePt t="114852" x="7161213" y="4795838"/>
          <p14:tracePt t="114868" x="7296150" y="4741863"/>
          <p14:tracePt t="114885" x="7348538" y="4705350"/>
          <p14:tracePt t="114902" x="7419975" y="4652963"/>
          <p14:tracePt t="114919" x="7446963" y="4625975"/>
          <p14:tracePt t="114952" x="7466013" y="4608513"/>
          <p14:tracePt t="114968" x="7483475" y="4562475"/>
          <p14:tracePt t="114985" x="7491413" y="4554538"/>
          <p14:tracePt t="115002" x="7500938" y="4545013"/>
          <p14:tracePt t="115018" x="7500938" y="4537075"/>
          <p14:tracePt t="115035" x="7500938" y="4518025"/>
          <p14:tracePt t="115068" x="7500938" y="4510088"/>
          <p14:tracePt t="115087" x="7500938" y="4500563"/>
          <p14:tracePt t="115103" x="7500938" y="4483100"/>
          <p14:tracePt t="115119" x="7500938" y="4465638"/>
          <p14:tracePt t="115135" x="7491413" y="4446588"/>
          <p14:tracePt t="115152" x="7456488" y="4438650"/>
          <p14:tracePt t="115168" x="7419975" y="4411663"/>
          <p14:tracePt t="115186" x="7394575" y="4402138"/>
          <p14:tracePt t="115202" x="7375525" y="4402138"/>
          <p14:tracePt t="115218" x="7331075" y="4402138"/>
          <p14:tracePt t="115235" x="7286625" y="4402138"/>
          <p14:tracePt t="115252" x="7232650" y="4402138"/>
          <p14:tracePt t="115269" x="7197725" y="4402138"/>
          <p14:tracePt t="115285" x="7153275" y="4402138"/>
          <p14:tracePt t="115287" x="7143750" y="4402138"/>
          <p14:tracePt t="115302" x="7116763" y="4402138"/>
          <p14:tracePt t="115318" x="7108825" y="4402138"/>
          <p14:tracePt t="115335" x="7089775" y="4402138"/>
          <p14:tracePt t="115351" x="7062788" y="4402138"/>
          <p14:tracePt t="115368" x="7037388" y="4402138"/>
          <p14:tracePt t="115385" x="7018338" y="4419600"/>
          <p14:tracePt t="115402" x="7000875" y="4429125"/>
          <p14:tracePt t="115418" x="6991350" y="4438650"/>
          <p14:tracePt t="115435" x="6965950" y="4456113"/>
          <p14:tracePt t="115468" x="6946900" y="4483100"/>
          <p14:tracePt t="115486" x="6946900" y="4510088"/>
          <p14:tracePt t="115503" x="6946900" y="4518025"/>
          <p14:tracePt t="115527" x="6946900" y="4527550"/>
          <p14:tracePt t="115575" x="6946900" y="4537075"/>
          <p14:tracePt t="115591" x="6946900" y="4562475"/>
          <p14:tracePt t="115615" x="6946900" y="4581525"/>
          <p14:tracePt t="115623" x="6956425" y="4598988"/>
          <p14:tracePt t="115655" x="6965950" y="4616450"/>
          <p14:tracePt t="115663" x="6983413" y="4625975"/>
          <p14:tracePt t="115671" x="6991350" y="4633913"/>
          <p14:tracePt t="115695" x="7000875" y="4643438"/>
          <p14:tracePt t="115742" x="7037388" y="4660900"/>
          <p14:tracePt t="115759" x="7054850" y="4660900"/>
          <p14:tracePt t="115767" x="7081838" y="4687888"/>
          <p14:tracePt t="115775" x="7089775" y="4697413"/>
          <p14:tracePt t="115786" x="7099300" y="4697413"/>
          <p14:tracePt t="115802" x="7116763" y="4697413"/>
          <p14:tracePt t="115818" x="7126288" y="4705350"/>
          <p14:tracePt t="115847" x="7143750" y="4705350"/>
          <p14:tracePt t="115855" x="7153275" y="4705350"/>
          <p14:tracePt t="115868" x="7161213" y="4705350"/>
          <p14:tracePt t="115885" x="7205663" y="4714875"/>
          <p14:tracePt t="115903" x="7215188" y="4714875"/>
          <p14:tracePt t="115918" x="7242175" y="4724400"/>
          <p14:tracePt t="115958" x="7251700" y="4732338"/>
          <p14:tracePt t="115975" x="7259638" y="4732338"/>
          <p14:tracePt t="115999" x="7269163" y="4732338"/>
          <p14:tracePt t="116031" x="7277100" y="4732338"/>
          <p14:tracePt t="116047" x="7304088" y="4732338"/>
          <p14:tracePt t="116055" x="7313613" y="4732338"/>
          <p14:tracePt t="116071" x="7323138" y="4732338"/>
          <p14:tracePt t="116079" x="7331075" y="4732338"/>
          <p14:tracePt t="116095" x="7358063" y="4732338"/>
          <p14:tracePt t="116119" x="7367588" y="4732338"/>
          <p14:tracePt t="116135" x="7375525" y="4732338"/>
          <p14:tracePt t="116199" x="7385050" y="4732338"/>
          <p14:tracePt t="116207" x="7394575" y="4732338"/>
          <p14:tracePt t="116218" x="7402513" y="4732338"/>
          <p14:tracePt t="116235" x="7429500" y="4732338"/>
          <p14:tracePt t="116252" x="7446963" y="4724400"/>
          <p14:tracePt t="116269" x="7456488" y="4724400"/>
          <p14:tracePt t="116285" x="7483475" y="4714875"/>
          <p14:tracePt t="116303" x="7491413" y="4697413"/>
          <p14:tracePt t="116318" x="7500938" y="4687888"/>
          <p14:tracePt t="116336" x="7510463" y="4670425"/>
          <p14:tracePt t="116359" x="7518400" y="4660900"/>
          <p14:tracePt t="116375" x="7537450" y="4633913"/>
          <p14:tracePt t="116391" x="7537450" y="4625975"/>
          <p14:tracePt t="116402" x="7537450" y="4616450"/>
          <p14:tracePt t="116418" x="7537450" y="4598988"/>
          <p14:tracePt t="116435" x="7537450" y="4572000"/>
          <p14:tracePt t="116452" x="7537450" y="4562475"/>
          <p14:tracePt t="116469" x="7537450" y="4545013"/>
          <p14:tracePt t="116485" x="7537450" y="4537075"/>
          <p14:tracePt t="116502" x="7537450" y="4510088"/>
          <p14:tracePt t="116519" x="7537450" y="4483100"/>
          <p14:tracePt t="116536" x="7537450" y="4473575"/>
          <p14:tracePt t="116568" x="7537450" y="4465638"/>
          <p14:tracePt t="116585" x="7518400" y="4429125"/>
          <p14:tracePt t="116602" x="7510463" y="4429125"/>
          <p14:tracePt t="116618" x="7456488" y="4419600"/>
          <p14:tracePt t="116635" x="7412038" y="4419600"/>
          <p14:tracePt t="116652" x="7323138" y="4419600"/>
          <p14:tracePt t="116669" x="7277100" y="4419600"/>
          <p14:tracePt t="116685" x="7232650" y="4419600"/>
          <p14:tracePt t="116702" x="7215188" y="4419600"/>
          <p14:tracePt t="116719" x="7161213" y="4419600"/>
          <p14:tracePt t="116736" x="7126288" y="4419600"/>
          <p14:tracePt t="116752" x="7116763" y="4419600"/>
          <p14:tracePt t="116769" x="7108825" y="4429125"/>
          <p14:tracePt t="116785" x="7072313" y="4446588"/>
          <p14:tracePt t="116802" x="7027863" y="4483100"/>
          <p14:tracePt t="116819" x="7010400" y="4510088"/>
          <p14:tracePt t="116835" x="7000875" y="4527550"/>
          <p14:tracePt t="116852" x="7000875" y="4537075"/>
          <p14:tracePt t="116869" x="7000875" y="4545013"/>
          <p14:tracePt t="116885" x="7000875" y="4589463"/>
          <p14:tracePt t="116901" x="7000875" y="4598988"/>
          <p14:tracePt t="116919" x="7027863" y="4670425"/>
          <p14:tracePt t="116936" x="7108825" y="4724400"/>
          <p14:tracePt t="116952" x="7197725" y="4759325"/>
          <p14:tracePt t="116968" x="7277100" y="4776788"/>
          <p14:tracePt t="116985" x="7323138" y="4776788"/>
          <p14:tracePt t="117002" x="7348538" y="4776788"/>
          <p14:tracePt t="117018" x="7402513" y="4776788"/>
          <p14:tracePt t="117035" x="7412038" y="4776788"/>
          <p14:tracePt t="117350" x="7385050" y="4776788"/>
          <p14:tracePt t="117359" x="7331075" y="4776788"/>
          <p14:tracePt t="117368" x="7277100" y="4776788"/>
          <p14:tracePt t="117385" x="7161213" y="4795838"/>
          <p14:tracePt t="117402" x="7045325" y="4830763"/>
          <p14:tracePt t="117418" x="6965950" y="4875213"/>
          <p14:tracePt t="117435" x="6884988" y="4919663"/>
          <p14:tracePt t="117452" x="6777038" y="4946650"/>
          <p14:tracePt t="117468" x="6697663" y="4983163"/>
          <p14:tracePt t="117485" x="6626225" y="5010150"/>
          <p14:tracePt t="117502" x="6608763" y="5037138"/>
          <p14:tracePt t="117542" x="6599238" y="5037138"/>
          <p14:tracePt t="117559" x="6572250" y="5045075"/>
          <p14:tracePt t="117591" x="6562725" y="5045075"/>
          <p14:tracePt t="117599" x="6545263" y="5045075"/>
          <p14:tracePt t="117623" x="6537325" y="5045075"/>
          <p14:tracePt t="117639" x="6527800" y="5045075"/>
          <p14:tracePt t="117655" x="6510338" y="5045075"/>
          <p14:tracePt t="117663" x="6491288" y="5045075"/>
          <p14:tracePt t="117671" x="6465888" y="5045075"/>
          <p14:tracePt t="117685" x="6456363" y="5045075"/>
          <p14:tracePt t="117702" x="6438900" y="5045075"/>
          <p14:tracePt t="117735" x="6429375" y="5045075"/>
          <p14:tracePt t="117743" x="6402388" y="5045075"/>
          <p14:tracePt t="117752" x="6367463" y="5045075"/>
          <p14:tracePt t="117768" x="6323013" y="5037138"/>
          <p14:tracePt t="117785" x="6259513" y="5027613"/>
          <p14:tracePt t="118103" x="6251575" y="5018088"/>
          <p14:tracePt t="118127" x="6251575" y="4991100"/>
          <p14:tracePt t="118135" x="6251575" y="4983163"/>
          <p14:tracePt t="118143" x="6259513" y="4973638"/>
          <p14:tracePt t="118152" x="6269038" y="4965700"/>
          <p14:tracePt t="118168" x="6303963" y="4946650"/>
          <p14:tracePt t="118185" x="6348413" y="4902200"/>
          <p14:tracePt t="118202" x="6357938" y="4894263"/>
          <p14:tracePt t="118218" x="6411913" y="4867275"/>
          <p14:tracePt t="118235" x="6465888" y="4857750"/>
          <p14:tracePt t="118252" x="6510338" y="4857750"/>
          <p14:tracePt t="118269" x="6599238" y="4857750"/>
          <p14:tracePt t="118285" x="6715125" y="4857750"/>
          <p14:tracePt t="118302" x="6804025" y="4848225"/>
          <p14:tracePt t="118303" x="6858000" y="4830763"/>
          <p14:tracePt t="118319" x="6991350" y="4803775"/>
          <p14:tracePt t="118335" x="7099300" y="4786313"/>
          <p14:tracePt t="118352" x="7296150" y="4768850"/>
          <p14:tracePt t="118368" x="7402513" y="4751388"/>
          <p14:tracePt t="118385" x="7483475" y="4732338"/>
          <p14:tracePt t="118402" x="7500938" y="4732338"/>
          <p14:tracePt t="118435" x="7510463" y="4732338"/>
          <p14:tracePt t="118615" x="7527925" y="4724400"/>
          <p14:tracePt t="118871" x="7518400" y="4705350"/>
          <p14:tracePt t="118879" x="7510463" y="4705350"/>
          <p14:tracePt t="118886" x="7491413" y="4705350"/>
          <p14:tracePt t="118901" x="7456488" y="4705350"/>
          <p14:tracePt t="118919" x="7367588" y="4741863"/>
          <p14:tracePt t="118936" x="7259638" y="4776788"/>
          <p14:tracePt t="118952" x="7188200" y="4830763"/>
          <p14:tracePt t="118968" x="7045325" y="4965700"/>
          <p14:tracePt t="118985" x="6894513" y="5116513"/>
          <p14:tracePt t="119002" x="6769100" y="5241925"/>
          <p14:tracePt t="119018" x="6653213" y="5367338"/>
          <p14:tracePt t="119035" x="6599238" y="5456238"/>
          <p14:tracePt t="119052" x="6581775" y="5545138"/>
          <p14:tracePt t="119068" x="6554788" y="5643563"/>
          <p14:tracePt t="119085" x="6554788" y="5705475"/>
          <p14:tracePt t="119101" x="6545263" y="5751513"/>
          <p14:tracePt t="119118" x="6545263" y="5776913"/>
          <p14:tracePt t="119175" x="6545263" y="5795963"/>
          <p14:tracePt t="119191" x="6545263" y="5803900"/>
          <p14:tracePt t="119199" x="6545263" y="5813425"/>
          <p14:tracePt t="119207" x="6545263" y="5822950"/>
          <p14:tracePt t="119218" x="6545263" y="5848350"/>
          <p14:tracePt t="119235" x="6545263" y="5867400"/>
          <p14:tracePt t="119251" x="6545263" y="5875338"/>
          <p14:tracePt t="119285" x="6545263" y="5902325"/>
          <p14:tracePt t="119301" x="6545263" y="5911850"/>
          <p14:tracePt t="119318" x="6537325" y="5938838"/>
          <p14:tracePt t="119335" x="6491288" y="5956300"/>
          <p14:tracePt t="119391" x="6483350" y="5965825"/>
          <p14:tracePt t="119407" x="6473825" y="5965825"/>
          <p14:tracePt t="119415" x="6438900" y="5965825"/>
          <p14:tracePt t="119423" x="6429375" y="5965825"/>
          <p14:tracePt t="119435" x="6419850" y="5956300"/>
          <p14:tracePt t="119451" x="6384925" y="5938838"/>
          <p14:tracePt t="119468" x="6367463" y="5911850"/>
          <p14:tracePt t="119485" x="6323013" y="5894388"/>
          <p14:tracePt t="119502" x="6303963" y="5894388"/>
          <p14:tracePt t="119519" x="6251575" y="5894388"/>
          <p14:tracePt t="119536" x="6215063" y="5894388"/>
          <p14:tracePt t="119552" x="6161088" y="5894388"/>
          <p14:tracePt t="119568" x="6099175" y="5894388"/>
          <p14:tracePt t="119585" x="6027738" y="5894388"/>
          <p14:tracePt t="119602" x="5938838" y="5919788"/>
          <p14:tracePt t="119619" x="5902325" y="5919788"/>
          <p14:tracePt t="119635" x="5894388" y="5919788"/>
          <p14:tracePt t="119668" x="5875338" y="5929313"/>
          <p14:tracePt t="119685" x="5857875" y="5929313"/>
          <p14:tracePt t="119702" x="5848350" y="5929313"/>
          <p14:tracePt t="119718" x="5830888" y="5938838"/>
          <p14:tracePt t="119759" x="5822950" y="5946775"/>
          <p14:tracePt t="119775" x="5822950" y="5956300"/>
          <p14:tracePt t="119783" x="5822950" y="5965825"/>
          <p14:tracePt t="119791" x="5822950" y="5983288"/>
          <p14:tracePt t="119807" x="5822950" y="5991225"/>
          <p14:tracePt t="119822" x="5822950" y="6010275"/>
          <p14:tracePt t="119836" x="5822950" y="6018213"/>
          <p14:tracePt t="119852" x="5822950" y="6027738"/>
          <p14:tracePt t="119868" x="5840413" y="6062663"/>
          <p14:tracePt t="119885" x="5848350" y="6099175"/>
          <p14:tracePt t="119902" x="5875338" y="6143625"/>
          <p14:tracePt t="119919" x="5919788" y="6188075"/>
          <p14:tracePt t="119935" x="5929313" y="6215063"/>
          <p14:tracePt t="119952" x="5965825" y="6251575"/>
          <p14:tracePt t="119968" x="5973763" y="6259513"/>
          <p14:tracePt t="119985" x="6000750" y="6276975"/>
          <p14:tracePt t="120002" x="6037263" y="6313488"/>
          <p14:tracePt t="120035" x="6081713" y="6313488"/>
          <p14:tracePt t="120052" x="6089650" y="6313488"/>
          <p14:tracePt t="120068" x="6108700" y="6313488"/>
          <p14:tracePt t="120085" x="6126163" y="6313488"/>
          <p14:tracePt t="120102" x="6170613" y="6313488"/>
          <p14:tracePt t="120119" x="6232525" y="6313488"/>
          <p14:tracePt t="120135" x="6251575" y="6313488"/>
          <p14:tracePt t="120152" x="6303963" y="6313488"/>
          <p14:tracePt t="120168" x="6330950" y="6286500"/>
          <p14:tracePt t="120185" x="6384925" y="6269038"/>
          <p14:tracePt t="120202" x="6402388" y="6242050"/>
          <p14:tracePt t="120218" x="6438900" y="6215063"/>
          <p14:tracePt t="120235" x="6473825" y="6197600"/>
          <p14:tracePt t="120252" x="6483350" y="6188075"/>
          <p14:tracePt t="120268" x="6491288" y="6170613"/>
          <p14:tracePt t="120285" x="6518275" y="6153150"/>
          <p14:tracePt t="120301" x="6527800" y="6134100"/>
          <p14:tracePt t="120319" x="6527800" y="6081713"/>
          <p14:tracePt t="120336" x="6527800" y="6045200"/>
          <p14:tracePt t="120352" x="6527800" y="6037263"/>
          <p14:tracePt t="120369" x="6510338" y="6000750"/>
          <p14:tracePt t="120385" x="6465888" y="5946775"/>
          <p14:tracePt t="120401" x="6384925" y="5911850"/>
          <p14:tracePt t="120418" x="6330950" y="5894388"/>
          <p14:tracePt t="120435" x="6276975" y="5848350"/>
          <p14:tracePt t="120452" x="6232525" y="5840413"/>
          <p14:tracePt t="120469" x="6205538" y="5830888"/>
          <p14:tracePt t="120485" x="6161088" y="5830888"/>
          <p14:tracePt t="120502" x="6116638" y="5830888"/>
          <p14:tracePt t="120519" x="6062663" y="5830888"/>
          <p14:tracePt t="120535" x="6000750" y="5830888"/>
          <p14:tracePt t="120551" x="5956300" y="5840413"/>
          <p14:tracePt t="120568" x="5911850" y="5884863"/>
          <p14:tracePt t="120585" x="5857875" y="5938838"/>
          <p14:tracePt t="120601" x="5803900" y="5991225"/>
          <p14:tracePt t="120618" x="5786438" y="6027738"/>
          <p14:tracePt t="120635" x="5786438" y="6054725"/>
          <p14:tracePt t="120652" x="5786438" y="6081713"/>
          <p14:tracePt t="120669" x="5803900" y="6116638"/>
          <p14:tracePt t="120685" x="5822950" y="6143625"/>
          <p14:tracePt t="120702" x="5840413" y="6161088"/>
          <p14:tracePt t="120719" x="5857875" y="6180138"/>
          <p14:tracePt t="120735" x="5867400" y="6188075"/>
          <p14:tracePt t="120752" x="5875338" y="6197600"/>
          <p14:tracePt t="120785" x="5894388" y="6197600"/>
          <p14:tracePt t="120801" x="5902325" y="6205538"/>
          <p14:tracePt t="120830" x="5911850" y="6205538"/>
          <p14:tracePt t="120950" x="5919788" y="6205538"/>
          <p14:tracePt t="121151" x="5929313" y="6205538"/>
          <p14:tracePt t="121159" x="5938838" y="6197600"/>
          <p14:tracePt t="121168" x="5946775" y="6188075"/>
          <p14:tracePt t="121185" x="5965825" y="6180138"/>
          <p14:tracePt t="121207" x="5965825" y="6161088"/>
          <p14:tracePt t="121223" x="5965825" y="6143625"/>
          <p14:tracePt t="121255" x="5965825" y="6134100"/>
          <p14:tracePt t="121271" x="5973763" y="6126163"/>
          <p14:tracePt t="121295" x="5983288" y="6116638"/>
          <p14:tracePt t="121335" x="5991225" y="6116638"/>
          <p14:tracePt t="121343" x="6000750" y="6108700"/>
          <p14:tracePt t="121352" x="6010275" y="6099175"/>
          <p14:tracePt t="121368" x="6062663" y="6099175"/>
          <p14:tracePt t="121385" x="6116638" y="6099175"/>
          <p14:tracePt t="121401" x="6215063" y="6099175"/>
          <p14:tracePt t="121418" x="6276975" y="6081713"/>
          <p14:tracePt t="121435" x="6367463" y="6054725"/>
          <p14:tracePt t="121451" x="6446838" y="6027738"/>
          <p14:tracePt t="121468" x="6581775" y="6000750"/>
          <p14:tracePt t="121485" x="6697663" y="5973763"/>
          <p14:tracePt t="121501" x="6796088" y="5929313"/>
          <p14:tracePt t="121519" x="6894513" y="5875338"/>
          <p14:tracePt t="121535" x="6929438" y="5867400"/>
          <p14:tracePt t="121599" x="6938963" y="5867400"/>
          <p14:tracePt t="121606" x="6946900" y="5867400"/>
          <p14:tracePt t="121623" x="6983413" y="5867400"/>
          <p14:tracePt t="121638" x="6991350" y="5857875"/>
          <p14:tracePt t="121694" x="7018338" y="5840413"/>
          <p14:tracePt t="121710" x="7037388" y="5813425"/>
          <p14:tracePt t="121719" x="7054850" y="5803900"/>
          <p14:tracePt t="121735" x="7062788" y="5795963"/>
          <p14:tracePt t="121743" x="7062788" y="5786438"/>
          <p14:tracePt t="121752" x="7072313" y="5776913"/>
          <p14:tracePt t="121911" x="7045325" y="5776913"/>
          <p14:tracePt t="121919" x="7037388" y="5776913"/>
          <p14:tracePt t="121926" x="7027863" y="5776913"/>
          <p14:tracePt t="121936" x="6991350" y="5776913"/>
          <p14:tracePt t="121951" x="6983413" y="5776913"/>
          <p14:tracePt t="121983" x="6973888" y="5776913"/>
          <p14:tracePt t="121991" x="6956425" y="5768975"/>
          <p14:tracePt t="122022" x="6956425" y="5759450"/>
          <p14:tracePt t="122191" x="6956425" y="5768975"/>
          <p14:tracePt t="122199" x="6956425" y="5776913"/>
          <p14:tracePt t="122207" x="6965950" y="5786438"/>
          <p14:tracePt t="122218" x="6983413" y="5813425"/>
          <p14:tracePt t="122235" x="6991350" y="5857875"/>
          <p14:tracePt t="122251" x="6991350" y="5894388"/>
          <p14:tracePt t="122268" x="7010400" y="5902325"/>
          <p14:tracePt t="122285" x="7010400" y="5919788"/>
          <p14:tracePt t="122302" x="7010400" y="5956300"/>
          <p14:tracePt t="122303" x="7010400" y="5973763"/>
          <p14:tracePt t="122319" x="7010400" y="6010275"/>
          <p14:tracePt t="122335" x="7010400" y="6037263"/>
          <p14:tracePt t="122368" x="7010400" y="6054725"/>
          <p14:tracePt t="122385" x="7010400" y="6062663"/>
          <p14:tracePt t="122401" x="7010400" y="6081713"/>
          <p14:tracePt t="122418" x="7010400" y="6099175"/>
          <p14:tracePt t="122451" x="7010400" y="6116638"/>
          <p14:tracePt t="122479" x="7010400" y="6134100"/>
          <p14:tracePt t="122495" x="7010400" y="6143625"/>
          <p14:tracePt t="122503" x="7010400" y="6153150"/>
          <p14:tracePt t="122519" x="7010400" y="6188075"/>
          <p14:tracePt t="122551" x="7010400" y="6215063"/>
          <p14:tracePt t="122591" x="7010400" y="6242050"/>
          <p14:tracePt t="122601" x="7010400" y="6251575"/>
          <p14:tracePt t="122618" x="7010400" y="6259513"/>
          <p14:tracePt t="122679" x="7010400" y="6269038"/>
          <p14:tracePt t="123311" x="7010400" y="6259513"/>
          <p14:tracePt t="123319" x="7010400" y="6251575"/>
          <p14:tracePt t="123327" x="7010400" y="6242050"/>
          <p14:tracePt t="123336" x="7010400" y="6215063"/>
          <p14:tracePt t="123351" x="6991350" y="6170613"/>
          <p14:tracePt t="123368" x="6991350" y="6143625"/>
          <p14:tracePt t="123385" x="6991350" y="6062663"/>
          <p14:tracePt t="123401" x="6983413" y="6000750"/>
          <p14:tracePt t="123418" x="6965950" y="5919788"/>
          <p14:tracePt t="123435" x="6956425" y="5875338"/>
          <p14:tracePt t="123451" x="6956425" y="5857875"/>
          <p14:tracePt t="123468" x="6956425" y="5840413"/>
          <p14:tracePt t="123485" x="6929438" y="5822950"/>
          <p14:tracePt t="123501" x="6929438" y="5786438"/>
          <p14:tracePt t="123518" x="6929438" y="5776913"/>
          <p14:tracePt t="123591" x="6929438" y="5768975"/>
          <p14:tracePt t="123598" x="6929438" y="5741988"/>
          <p14:tracePt t="123614" x="6929438" y="5732463"/>
          <p14:tracePt t="123719" x="6929438" y="5724525"/>
          <p14:tracePt t="123759" x="6938963" y="5732463"/>
          <p14:tracePt t="123775" x="6938963" y="5751513"/>
          <p14:tracePt t="123783" x="6956425" y="5786438"/>
          <p14:tracePt t="123791" x="6956425" y="5795963"/>
          <p14:tracePt t="123801" x="6956425" y="5830888"/>
          <p14:tracePt t="123818" x="6973888" y="5848350"/>
          <p14:tracePt t="123835" x="6991350" y="5911850"/>
          <p14:tracePt t="123852" x="7000875" y="5991225"/>
          <p14:tracePt t="123868" x="7000875" y="6072188"/>
          <p14:tracePt t="123885" x="7000875" y="6161088"/>
          <p14:tracePt t="123902" x="7000875" y="6205538"/>
          <p14:tracePt t="123919" x="7018338" y="6215063"/>
          <p14:tracePt t="123935" x="7018338" y="6224588"/>
          <p14:tracePt t="123951" x="7018338" y="6232525"/>
          <p14:tracePt t="123968" x="7037388" y="6251575"/>
          <p14:tracePt t="123984" x="7037388" y="6269038"/>
          <p14:tracePt t="124001" x="7037388" y="6276975"/>
          <p14:tracePt t="124287" x="7037388" y="6259513"/>
          <p14:tracePt t="124303" x="7037388" y="6251575"/>
          <p14:tracePt t="124311" x="7037388" y="6232525"/>
          <p14:tracePt t="124319" x="7037388" y="6224588"/>
          <p14:tracePt t="124336" x="7037388" y="6215063"/>
          <p14:tracePt t="124351" x="7037388" y="6197600"/>
          <p14:tracePt t="124368" x="7027863" y="6170613"/>
          <p14:tracePt t="124384" x="7027863" y="6161088"/>
          <p14:tracePt t="124401" x="7010400" y="6126163"/>
          <p14:tracePt t="124418" x="6983413" y="6089650"/>
          <p14:tracePt t="124435" x="6938963" y="6081713"/>
          <p14:tracePt t="124451" x="6884988" y="6054725"/>
          <p14:tracePt t="124468" x="6867525" y="6037263"/>
          <p14:tracePt t="124485" x="6804025" y="6010275"/>
          <p14:tracePt t="124501" x="6742113" y="5991225"/>
          <p14:tracePt t="124518" x="6518275" y="5973763"/>
          <p14:tracePt t="124535" x="6394450" y="5973763"/>
          <p14:tracePt t="124551" x="6313488" y="5973763"/>
          <p14:tracePt t="124568" x="6259513" y="5973763"/>
          <p14:tracePt t="124584" x="6197600" y="5991225"/>
          <p14:tracePt t="124601" x="6153150" y="6010275"/>
          <p14:tracePt t="124618" x="6143625" y="6018213"/>
          <p14:tracePt t="124655" x="6134100" y="6027738"/>
          <p14:tracePt t="124679" x="6126163" y="6037263"/>
          <p14:tracePt t="124695" x="6126163" y="6045200"/>
          <p14:tracePt t="124703" x="6108700" y="6054725"/>
          <p14:tracePt t="124999" x="6116638" y="6072188"/>
          <p14:tracePt t="125007" x="6126163" y="6072188"/>
          <p14:tracePt t="125023" x="6134100" y="6062663"/>
          <p14:tracePt t="125035" x="6143625" y="6054725"/>
          <p14:tracePt t="125051" x="6161088" y="6037263"/>
          <p14:tracePt t="125068" x="6170613" y="6027738"/>
          <p14:tracePt t="125085" x="6205538" y="6018213"/>
          <p14:tracePt t="125101" x="6242050" y="5991225"/>
          <p14:tracePt t="125119" x="6357938" y="5965825"/>
          <p14:tracePt t="125135" x="6465888" y="5965825"/>
          <p14:tracePt t="125151" x="6616700" y="5938838"/>
          <p14:tracePt t="125168" x="6759575" y="5938838"/>
          <p14:tracePt t="125185" x="6983413" y="5938838"/>
          <p14:tracePt t="125201" x="7153275" y="5938838"/>
          <p14:tracePt t="125218" x="7232650" y="5938838"/>
          <p14:tracePt t="125262" x="7242175" y="5938838"/>
          <p14:tracePt t="125271" x="7269163" y="5946775"/>
          <p14:tracePt t="125295" x="7269163" y="5991225"/>
          <p14:tracePt t="125303" x="7269163" y="6000750"/>
          <p14:tracePt t="125318" x="7269163" y="6037263"/>
          <p14:tracePt t="125335" x="7277100" y="6062663"/>
          <p14:tracePt t="125351" x="7277100" y="6081713"/>
          <p14:tracePt t="125471" x="7269163" y="6108700"/>
          <p14:tracePt t="125551" x="7259638" y="6108700"/>
          <p14:tracePt t="125559" x="7251700" y="6108700"/>
          <p14:tracePt t="125575" x="7242175" y="6099175"/>
          <p14:tracePt t="125585" x="7232650" y="6089650"/>
          <p14:tracePt t="125601" x="7197725" y="6054725"/>
          <p14:tracePt t="125618" x="7153275" y="6018213"/>
          <p14:tracePt t="125634" x="7072313" y="5973763"/>
          <p14:tracePt t="125651" x="6956425" y="5946775"/>
          <p14:tracePt t="125668" x="6840538" y="5902325"/>
          <p14:tracePt t="125685" x="6759575" y="5875338"/>
          <p14:tracePt t="125701" x="6724650" y="5848350"/>
          <p14:tracePt t="125719" x="6661150" y="5848350"/>
          <p14:tracePt t="125735" x="6572250" y="5840413"/>
          <p14:tracePt t="125752" x="6518275" y="5840413"/>
          <p14:tracePt t="125768" x="6465888" y="5840413"/>
          <p14:tracePt t="125785" x="6438900" y="5840413"/>
          <p14:tracePt t="125801" x="6429375" y="5840413"/>
          <p14:tracePt t="125818" x="6402388" y="5840413"/>
          <p14:tracePt t="125835" x="6394450" y="5840413"/>
          <p14:tracePt t="125852" x="6384925" y="5840413"/>
          <p14:tracePt t="125868" x="6375400" y="5840413"/>
          <p14:tracePt t="125885" x="6348413" y="5840413"/>
          <p14:tracePt t="125902" x="6340475" y="5848350"/>
          <p14:tracePt t="125919" x="6323013" y="5867400"/>
          <p14:tracePt t="125935" x="6313488" y="5894388"/>
          <p14:tracePt t="125951" x="6296025" y="5902325"/>
          <p14:tracePt t="125968" x="6286500" y="5911850"/>
          <p14:tracePt t="126087" x="6286500" y="5919788"/>
          <p14:tracePt t="126095" x="6286500" y="5929313"/>
          <p14:tracePt t="126288" x="6286500" y="5946775"/>
          <p14:tracePt t="126351" x="6286500" y="5956300"/>
          <p14:tracePt t="126503" x="6303963" y="5965825"/>
          <p14:tracePt t="126527" x="6313488" y="5965825"/>
          <p14:tracePt t="126535" x="6330950" y="5938838"/>
          <p14:tracePt t="126551" x="6357938" y="5938838"/>
          <p14:tracePt t="126559" x="6394450" y="5929313"/>
          <p14:tracePt t="126568" x="6446838" y="5929313"/>
          <p14:tracePt t="126584" x="6554788" y="5929313"/>
          <p14:tracePt t="126601" x="6777038" y="5929313"/>
          <p14:tracePt t="126618" x="6965950" y="5929313"/>
          <p14:tracePt t="126635" x="7161213" y="5929313"/>
          <p14:tracePt t="126651" x="7296150" y="5946775"/>
          <p14:tracePt t="126668" x="7313613" y="5956300"/>
          <p14:tracePt t="126685" x="7340600" y="5973763"/>
          <p14:tracePt t="126701" x="7340600" y="6000750"/>
          <p14:tracePt t="126718" x="7340600" y="6018213"/>
          <p14:tracePt t="126735" x="7340600" y="6054725"/>
          <p14:tracePt t="126768" x="7331075" y="6062663"/>
          <p14:tracePt t="126976" x="7323138" y="6062663"/>
          <p14:tracePt t="126984" x="7313613" y="6062663"/>
          <p14:tracePt t="126991" x="7304088" y="6062663"/>
          <p14:tracePt t="127001" x="7259638" y="6062663"/>
          <p14:tracePt t="127018" x="7197725" y="6062663"/>
          <p14:tracePt t="127035" x="7134225" y="6062663"/>
          <p14:tracePt t="127051" x="7108825" y="6062663"/>
          <p14:tracePt t="127068" x="7081838" y="6062663"/>
          <p14:tracePt t="127207" x="7072313" y="6062663"/>
          <p14:tracePt t="127535" x="7062788" y="6062663"/>
          <p14:tracePt t="127639" x="7062788" y="6054725"/>
          <p14:tracePt t="127655" x="7081838" y="6027738"/>
          <p14:tracePt t="127671" x="7099300" y="6018213"/>
          <p14:tracePt t="127687" x="7108825" y="6010275"/>
          <p14:tracePt t="127719" x="7108825" y="6000750"/>
          <p14:tracePt t="127727" x="7116763" y="5991225"/>
          <p14:tracePt t="127736" x="7116763" y="5965825"/>
          <p14:tracePt t="127751" x="7143750" y="5946775"/>
          <p14:tracePt t="127768" x="7153275" y="5919788"/>
          <p14:tracePt t="127784" x="7153275" y="5911850"/>
          <p14:tracePt t="127818" x="7153275" y="5894388"/>
          <p14:tracePt t="127835" x="7153275" y="5857875"/>
          <p14:tracePt t="127851" x="7153275" y="5830888"/>
          <p14:tracePt t="127868" x="7153275" y="5795963"/>
          <p14:tracePt t="127885" x="7153275" y="5776913"/>
          <p14:tracePt t="127901" x="7153275" y="5751513"/>
          <p14:tracePt t="127919" x="7161213" y="5670550"/>
          <p14:tracePt t="127935" x="7224713" y="5537200"/>
          <p14:tracePt t="127952" x="7251700" y="5456238"/>
          <p14:tracePt t="127968" x="7286625" y="5384800"/>
          <p14:tracePt t="127984" x="7313613" y="5313363"/>
          <p14:tracePt t="128001" x="7313613" y="5286375"/>
          <p14:tracePt t="128018" x="7348538" y="5205413"/>
          <p14:tracePt t="128035" x="7375525" y="5153025"/>
          <p14:tracePt t="128051" x="7429500" y="5062538"/>
          <p14:tracePt t="128068" x="7500938" y="4965700"/>
          <p14:tracePt t="128085" x="7537450" y="4919663"/>
          <p14:tracePt t="128101" x="7562850" y="4867275"/>
          <p14:tracePt t="128119" x="7599363" y="4813300"/>
          <p14:tracePt t="128135" x="7616825" y="4768850"/>
          <p14:tracePt t="128183" x="7616825" y="4759325"/>
          <p14:tracePt t="128191" x="7616825" y="4732338"/>
          <p14:tracePt t="128201" x="7616825" y="4724400"/>
          <p14:tracePt t="128218" x="7616825" y="4714875"/>
          <p14:tracePt t="128235" x="7608888" y="4679950"/>
          <p14:tracePt t="128251" x="7589838" y="4652963"/>
          <p14:tracePt t="128268" x="7572375" y="4616450"/>
          <p14:tracePt t="128285" x="7537450" y="4581525"/>
          <p14:tracePt t="128301" x="7518400" y="4545013"/>
          <p14:tracePt t="128318" x="7483475" y="4491038"/>
          <p14:tracePt t="128335" x="7439025" y="4465638"/>
          <p14:tracePt t="128352" x="7375525" y="4438650"/>
          <p14:tracePt t="128368" x="7313613" y="4429125"/>
          <p14:tracePt t="128384" x="7269163" y="4429125"/>
          <p14:tracePt t="128401" x="7251700" y="4429125"/>
          <p14:tracePt t="128418" x="7242175" y="4429125"/>
          <p14:tracePt t="128434" x="7224713" y="4429125"/>
          <p14:tracePt t="128451" x="7197725" y="4429125"/>
          <p14:tracePt t="128468" x="7188200" y="4429125"/>
          <p14:tracePt t="128501" x="7170738" y="4429125"/>
          <p14:tracePt t="128518" x="7134225" y="4429125"/>
          <p14:tracePt t="128535" x="7089775" y="4446588"/>
          <p14:tracePt t="128552" x="7054850" y="4446588"/>
          <p14:tracePt t="128568" x="7037388" y="4456113"/>
          <p14:tracePt t="128607" x="7027863" y="4456113"/>
          <p14:tracePt t="128618" x="7018338" y="4473575"/>
          <p14:tracePt t="128634" x="7018338" y="4483100"/>
          <p14:tracePt t="128651" x="6991350" y="4500563"/>
          <p14:tracePt t="128669" x="6973888" y="4537075"/>
          <p14:tracePt t="128701" x="6973888" y="4545013"/>
          <p14:tracePt t="128727" x="6973888" y="4554538"/>
          <p14:tracePt t="128759" x="6973888" y="4581525"/>
          <p14:tracePt t="128775" x="6973888" y="4589463"/>
          <p14:tracePt t="128791" x="6973888" y="4598988"/>
          <p14:tracePt t="128815" x="6973888" y="4608513"/>
          <p14:tracePt t="128847" x="6973888" y="4633913"/>
          <p14:tracePt t="128863" x="6973888" y="4652963"/>
          <p14:tracePt t="128879" x="7000875" y="4670425"/>
          <p14:tracePt t="128894" x="7010400" y="4679950"/>
          <p14:tracePt t="128902" x="7018338" y="4687888"/>
          <p14:tracePt t="128910" x="7027863" y="4697413"/>
          <p14:tracePt t="128926" x="7037388" y="4705350"/>
          <p14:tracePt t="128936" x="7045325" y="4714875"/>
          <p14:tracePt t="128952" x="7072313" y="4732338"/>
          <p14:tracePt t="128968" x="7108825" y="4759325"/>
          <p14:tracePt t="128984" x="7116763" y="4759325"/>
          <p14:tracePt t="129001" x="7180263" y="4768850"/>
          <p14:tracePt t="129034" x="7215188" y="4768850"/>
          <p14:tracePt t="129051" x="7224713" y="4768850"/>
          <p14:tracePt t="129068" x="7259638" y="4776788"/>
          <p14:tracePt t="129085" x="7286625" y="4795838"/>
          <p14:tracePt t="129101" x="7313613" y="4795838"/>
          <p14:tracePt t="129118" x="7323138" y="4795838"/>
          <p14:tracePt t="129135" x="7367588" y="4795838"/>
          <p14:tracePt t="129151" x="7375525" y="4795838"/>
          <p14:tracePt t="129168" x="7394575" y="4795838"/>
          <p14:tracePt t="129184" x="7419975" y="4795838"/>
          <p14:tracePt t="129202" x="7429500" y="4795838"/>
          <p14:tracePt t="129218" x="7446963" y="4786313"/>
          <p14:tracePt t="129254" x="7473950" y="4768850"/>
          <p14:tracePt t="129268" x="7483475" y="4759325"/>
          <p14:tracePt t="129287" x="7483475" y="4751388"/>
          <p14:tracePt t="129301" x="7483475" y="4724400"/>
          <p14:tracePt t="129319" x="7483475" y="4714875"/>
          <p14:tracePt t="129336" x="7483475" y="4697413"/>
          <p14:tracePt t="129352" x="7483475" y="4670425"/>
          <p14:tracePt t="129368" x="7483475" y="4660900"/>
          <p14:tracePt t="129385" x="7483475" y="4633913"/>
          <p14:tracePt t="129401" x="7466013" y="4625975"/>
          <p14:tracePt t="129418" x="7456488" y="4608513"/>
          <p14:tracePt t="129434" x="7429500" y="4589463"/>
          <p14:tracePt t="129451" x="7385050" y="4562475"/>
          <p14:tracePt t="129468" x="7358063" y="4545013"/>
          <p14:tracePt t="129484" x="7331075" y="4545013"/>
          <p14:tracePt t="129502" x="7323138" y="4537075"/>
          <p14:tracePt t="129519" x="7286625" y="4537075"/>
          <p14:tracePt t="129535" x="7269163" y="4537075"/>
          <p14:tracePt t="129551" x="7232650" y="4537075"/>
          <p14:tracePt t="129568" x="7215188" y="4537075"/>
          <p14:tracePt t="129584" x="7205663" y="4537075"/>
          <p14:tracePt t="129601" x="7170738" y="4537075"/>
          <p14:tracePt t="129618" x="7161213" y="4537075"/>
          <p14:tracePt t="129959" x="7153275" y="4537075"/>
          <p14:tracePt t="129967" x="7153275" y="4545013"/>
          <p14:tracePt t="129974" x="7153275" y="4562475"/>
          <p14:tracePt t="129985" x="7153275" y="4589463"/>
          <p14:tracePt t="130001" x="7153275" y="4670425"/>
          <p14:tracePt t="130018" x="7153275" y="4741863"/>
          <p14:tracePt t="130035" x="7153275" y="4848225"/>
          <p14:tracePt t="130051" x="7153275" y="4991100"/>
          <p14:tracePt t="130068" x="7153275" y="5143500"/>
          <p14:tracePt t="130084" x="7134225" y="5251450"/>
          <p14:tracePt t="130101" x="7134225" y="5375275"/>
          <p14:tracePt t="130119" x="7089775" y="5608638"/>
          <p14:tracePt t="130135" x="7062788" y="5768975"/>
          <p14:tracePt t="130152" x="7027863" y="5875338"/>
          <p14:tracePt t="130168" x="7018338" y="5965825"/>
          <p14:tracePt t="130184" x="7000875" y="6045200"/>
          <p14:tracePt t="130201" x="6991350" y="6134100"/>
          <p14:tracePt t="130218" x="6965950" y="6161088"/>
          <p14:tracePt t="130234" x="6965950" y="6170613"/>
          <p14:tracePt t="130251" x="6965950" y="6197600"/>
          <p14:tracePt t="130268" x="6965950" y="6205538"/>
          <p14:tracePt t="131359" x="6965950" y="6215063"/>
          <p14:tracePt t="131375" x="6946900" y="6224588"/>
          <p14:tracePt t="131383" x="6919913" y="6224588"/>
          <p14:tracePt t="131391" x="6911975" y="6224588"/>
          <p14:tracePt t="131401" x="6902450" y="6224588"/>
          <p14:tracePt t="131417" x="6875463" y="6205538"/>
          <p14:tracePt t="131631" x="6919913" y="6153150"/>
          <p14:tracePt t="131639" x="7018338" y="6018213"/>
          <p14:tracePt t="131651" x="7027863" y="5991225"/>
          <p14:tracePt t="131668" x="7072313" y="5840413"/>
          <p14:tracePt t="131684" x="7170738" y="5500688"/>
          <p14:tracePt t="131701" x="7296150" y="4983163"/>
          <p14:tracePt t="131718" x="7412038" y="4330700"/>
          <p14:tracePt t="131735" x="7554913" y="3330575"/>
          <p14:tracePt t="131752" x="7626350" y="2608263"/>
          <p14:tracePt t="131768" x="7742238" y="1911350"/>
          <p14:tracePt t="131784" x="7742238" y="1411288"/>
          <p14:tracePt t="131801" x="7742238" y="1054100"/>
          <p14:tracePt t="131818" x="7732713" y="884238"/>
          <p14:tracePt t="131834" x="7724775" y="812800"/>
          <p14:tracePt t="131851" x="7724775" y="795338"/>
          <p14:tracePt t="131885" x="7724775" y="785813"/>
          <p14:tracePt t="131901" x="7715250" y="776288"/>
          <p14:tracePt t="131943" x="7715250" y="741363"/>
          <p14:tracePt t="131951" x="7715250" y="714375"/>
          <p14:tracePt t="131959" x="7715250" y="660400"/>
          <p14:tracePt t="131968" x="7688263" y="625475"/>
          <p14:tracePt t="131984" x="7661275" y="544513"/>
          <p14:tracePt t="132001" x="7608888" y="465138"/>
          <p14:tracePt t="132018" x="7572375" y="428625"/>
          <p14:tracePt t="132034" x="7545388" y="401638"/>
          <p14:tracePt t="132051" x="7510463" y="393700"/>
          <p14:tracePt t="132068" x="7483475" y="384175"/>
          <p14:tracePt t="132085" x="7446963" y="374650"/>
          <p14:tracePt t="132101" x="7358063" y="322263"/>
          <p14:tracePt t="132118" x="7269163" y="322263"/>
          <p14:tracePt t="132135" x="7089775" y="303213"/>
          <p14:tracePt t="132151" x="6902450" y="303213"/>
          <p14:tracePt t="132168" x="6732588" y="303213"/>
          <p14:tracePt t="132184" x="6643688" y="303213"/>
          <p14:tracePt t="132201" x="6581775" y="303213"/>
          <p14:tracePt t="132218" x="6527800" y="312738"/>
          <p14:tracePt t="132234" x="6483350" y="357188"/>
          <p14:tracePt t="132251" x="6446838" y="393700"/>
          <p14:tracePt t="132267" x="6367463" y="438150"/>
          <p14:tracePt t="132284" x="6303963" y="490538"/>
          <p14:tracePt t="132301" x="6232525" y="544513"/>
          <p14:tracePt t="132318" x="6170613" y="561975"/>
          <p14:tracePt t="132335" x="6143625" y="598488"/>
          <p14:tracePt t="132352" x="6116638" y="615950"/>
          <p14:tracePt t="132368" x="6089650" y="652463"/>
          <p14:tracePt t="132384" x="6062663" y="696913"/>
          <p14:tracePt t="132401" x="6037263" y="723900"/>
          <p14:tracePt t="132418" x="6027738" y="785813"/>
          <p14:tracePt t="132434" x="5991225" y="830263"/>
          <p14:tracePt t="132451" x="5973763" y="874713"/>
          <p14:tracePt t="132468" x="5973763" y="884238"/>
          <p14:tracePt t="132484" x="5965825" y="911225"/>
          <p14:tracePt t="132501" x="5965825" y="919163"/>
          <p14:tracePt t="132518" x="5965825" y="938213"/>
          <p14:tracePt t="132535" x="5965825" y="982663"/>
          <p14:tracePt t="132551" x="6000750" y="1062038"/>
          <p14:tracePt t="132568" x="6054725" y="1160463"/>
          <p14:tracePt t="132584" x="6081713" y="1214438"/>
          <p14:tracePt t="132601" x="6134100" y="1295400"/>
          <p14:tracePt t="132618" x="6188075" y="1357313"/>
          <p14:tracePt t="132635" x="6251575" y="1419225"/>
          <p14:tracePt t="132651" x="6357938" y="1482725"/>
          <p14:tracePt t="132668" x="6518275" y="1544638"/>
          <p14:tracePt t="132684" x="6670675" y="1571625"/>
          <p14:tracePt t="132701" x="6831013" y="1625600"/>
          <p14:tracePt t="132718" x="7000875" y="1643063"/>
          <p14:tracePt t="132735" x="7161213" y="1643063"/>
          <p14:tracePt t="132752" x="7251700" y="1643063"/>
          <p14:tracePt t="132768" x="7313613" y="1643063"/>
          <p14:tracePt t="132784" x="7367588" y="1643063"/>
          <p14:tracePt t="132801" x="7394575" y="1643063"/>
          <p14:tracePt t="132818" x="7429500" y="1625600"/>
          <p14:tracePt t="132834" x="7473950" y="1616075"/>
          <p14:tracePt t="132851" x="7554913" y="1589088"/>
          <p14:tracePt t="132868" x="7599363" y="1562100"/>
          <p14:tracePt t="132884" x="7670800" y="1544638"/>
          <p14:tracePt t="132901" x="7697788" y="1509713"/>
          <p14:tracePt t="132918" x="7732713" y="1473200"/>
          <p14:tracePt t="132935" x="7769225" y="1428750"/>
          <p14:tracePt t="132952" x="7786688" y="1419225"/>
          <p14:tracePt t="132968" x="7796213" y="1411288"/>
          <p14:tracePt t="132984" x="7796213" y="1374775"/>
          <p14:tracePt t="133001" x="7823200" y="1312863"/>
          <p14:tracePt t="133018" x="7823200" y="1250950"/>
          <p14:tracePt t="133034" x="7823200" y="1204913"/>
          <p14:tracePt t="133051" x="7823200" y="1160463"/>
          <p14:tracePt t="133067" x="7823200" y="1098550"/>
          <p14:tracePt t="133084" x="7813675" y="1009650"/>
          <p14:tracePt t="133101" x="7759700" y="893763"/>
          <p14:tracePt t="133118" x="7732713" y="812800"/>
          <p14:tracePt t="133135" x="7653338" y="704850"/>
          <p14:tracePt t="133152" x="7572375" y="625475"/>
          <p14:tracePt t="133168" x="7456488" y="581025"/>
          <p14:tracePt t="133184" x="7296150" y="517525"/>
          <p14:tracePt t="133201" x="7143750" y="500063"/>
          <p14:tracePt t="133218" x="6991350" y="473075"/>
          <p14:tracePt t="133234" x="6884988" y="455613"/>
          <p14:tracePt t="133251" x="6804025" y="455613"/>
          <p14:tracePt t="133268" x="6732588" y="455613"/>
          <p14:tracePt t="133284" x="6634163" y="465138"/>
          <p14:tracePt t="133301" x="6562725" y="465138"/>
          <p14:tracePt t="133319" x="6429375" y="473075"/>
          <p14:tracePt t="133335" x="6367463" y="482600"/>
          <p14:tracePt t="133352" x="6330950" y="500063"/>
          <p14:tracePt t="133368" x="6296025" y="527050"/>
          <p14:tracePt t="133384" x="6251575" y="571500"/>
          <p14:tracePt t="133401" x="6205538" y="633413"/>
          <p14:tracePt t="133418" x="6170613" y="696913"/>
          <p14:tracePt t="133434" x="6126163" y="776288"/>
          <p14:tracePt t="133451" x="6108700" y="803275"/>
          <p14:tracePt t="133468" x="6099175" y="847725"/>
          <p14:tracePt t="133484" x="6062663" y="893763"/>
          <p14:tracePt t="133501" x="6054725" y="938213"/>
          <p14:tracePt t="133518" x="6054725" y="946150"/>
          <p14:tracePt t="133534" x="6037263" y="990600"/>
          <p14:tracePt t="133551" x="6037263" y="1000125"/>
          <p14:tracePt t="133568" x="6037263" y="1027113"/>
          <p14:tracePt t="133584" x="6054725" y="1081088"/>
          <p14:tracePt t="133601" x="6099175" y="1152525"/>
          <p14:tracePt t="133618" x="6143625" y="1214438"/>
          <p14:tracePt t="133634" x="6188075" y="1295400"/>
          <p14:tracePt t="133651" x="6205538" y="1339850"/>
          <p14:tracePt t="133668" x="6232525" y="1384300"/>
          <p14:tracePt t="133684" x="6269038" y="1411288"/>
          <p14:tracePt t="133701" x="6340475" y="1428750"/>
          <p14:tracePt t="133718" x="6429375" y="1455738"/>
          <p14:tracePt t="133735" x="6562725" y="1473200"/>
          <p14:tracePt t="133751" x="6661150" y="1500188"/>
          <p14:tracePt t="133768" x="6751638" y="1509713"/>
          <p14:tracePt t="133784" x="6823075" y="1509713"/>
          <p14:tracePt t="133801" x="6946900" y="1509713"/>
          <p14:tracePt t="133817" x="7099300" y="1509713"/>
          <p14:tracePt t="133834" x="7269163" y="1509713"/>
          <p14:tracePt t="133851" x="7439025" y="1509713"/>
          <p14:tracePt t="133868" x="7589838" y="1509713"/>
          <p14:tracePt t="133884" x="7643813" y="1509713"/>
          <p14:tracePt t="133901" x="7724775" y="1500188"/>
          <p14:tracePt t="133918" x="7777163" y="1473200"/>
          <p14:tracePt t="133935" x="7840663" y="1428750"/>
          <p14:tracePt t="133951" x="7858125" y="1401763"/>
          <p14:tracePt t="133967" x="7894638" y="1339850"/>
          <p14:tracePt t="133984" x="7902575" y="1312863"/>
          <p14:tracePt t="134001" x="7912100" y="1250950"/>
          <p14:tracePt t="134017" x="7912100" y="1187450"/>
          <p14:tracePt t="134034" x="7912100" y="1098550"/>
          <p14:tracePt t="134051" x="7912100" y="1036638"/>
          <p14:tracePt t="134068" x="7912100" y="1000125"/>
          <p14:tracePt t="134084" x="7912100" y="911225"/>
          <p14:tracePt t="134101" x="7912100" y="893763"/>
          <p14:tracePt t="134118" x="7912100" y="847725"/>
          <p14:tracePt t="134134" x="7912100" y="830263"/>
          <p14:tracePt t="134239" x="7902575" y="822325"/>
          <p14:tracePt t="134255" x="7894638" y="822325"/>
          <p14:tracePt t="134263" x="7875588" y="822325"/>
          <p14:tracePt t="134271" x="7848600" y="822325"/>
          <p14:tracePt t="134284" x="7840663" y="822325"/>
          <p14:tracePt t="134301" x="7786688" y="866775"/>
          <p14:tracePt t="134318" x="7705725" y="946150"/>
          <p14:tracePt t="134335" x="7562850" y="1241425"/>
          <p14:tracePt t="134351" x="7412038" y="1571625"/>
          <p14:tracePt t="134368" x="7296150" y="2000250"/>
          <p14:tracePt t="134384" x="7180263" y="2643188"/>
          <p14:tracePt t="134401" x="7116763" y="3322638"/>
          <p14:tracePt t="134418" x="7089775" y="3938588"/>
          <p14:tracePt t="134434" x="7089775" y="4429125"/>
          <p14:tracePt t="134451" x="7099300" y="4768850"/>
          <p14:tracePt t="134468" x="7153275" y="4929188"/>
          <p14:tracePt t="134485" x="7188200" y="5000625"/>
          <p14:tracePt t="134501" x="7188200" y="5018088"/>
          <p14:tracePt t="134591" x="7197725" y="5027613"/>
          <p14:tracePt t="134606" x="7215188" y="5027613"/>
          <p14:tracePt t="134614" x="7242175" y="5027613"/>
          <p14:tracePt t="134623" x="7251700" y="5027613"/>
          <p14:tracePt t="134635" x="7259638" y="5018088"/>
          <p14:tracePt t="134651" x="7269163" y="5010150"/>
          <p14:tracePt t="134667" x="7286625" y="5000625"/>
          <p14:tracePt t="134684" x="7286625" y="4973638"/>
          <p14:tracePt t="134701" x="7286625" y="4929188"/>
          <p14:tracePt t="134717" x="7286625" y="4875213"/>
          <p14:tracePt t="134735" x="7259638" y="4732338"/>
          <p14:tracePt t="134752" x="7224713" y="4643438"/>
          <p14:tracePt t="134768" x="7215188" y="4581525"/>
          <p14:tracePt t="134784" x="7161213" y="4510088"/>
          <p14:tracePt t="134801" x="7126288" y="4473575"/>
          <p14:tracePt t="134817" x="7089775" y="4456113"/>
          <p14:tracePt t="134834" x="7010400" y="4402138"/>
          <p14:tracePt t="134851" x="6983413" y="4394200"/>
          <p14:tracePt t="134867" x="6919913" y="4384675"/>
          <p14:tracePt t="134884" x="6875463" y="4384675"/>
          <p14:tracePt t="134901" x="6858000" y="4384675"/>
          <p14:tracePt t="134903" x="6823075" y="4384675"/>
          <p14:tracePt t="134918" x="6796088" y="4384675"/>
          <p14:tracePt t="134935" x="6697663" y="4384675"/>
          <p14:tracePt t="134952" x="6670675" y="4384675"/>
          <p14:tracePt t="134968" x="6626225" y="4384675"/>
          <p14:tracePt t="134984" x="6589713" y="4384675"/>
          <p14:tracePt t="135001" x="6510338" y="4384675"/>
          <p14:tracePt t="135017" x="6438900" y="4384675"/>
          <p14:tracePt t="135034" x="6357938" y="4411663"/>
          <p14:tracePt t="135051" x="6286500" y="4446588"/>
          <p14:tracePt t="135067" x="6232525" y="4500563"/>
          <p14:tracePt t="135084" x="6180138" y="4554538"/>
          <p14:tracePt t="135101" x="6161088" y="4572000"/>
          <p14:tracePt t="135117" x="6126163" y="4589463"/>
          <p14:tracePt t="135135" x="6089650" y="4633913"/>
          <p14:tracePt t="135152" x="6072188" y="4670425"/>
          <p14:tracePt t="135168" x="6045200" y="4732338"/>
          <p14:tracePt t="135184" x="6010275" y="4795838"/>
          <p14:tracePt t="135201" x="5965825" y="4857750"/>
          <p14:tracePt t="135217" x="5929313" y="4894263"/>
          <p14:tracePt t="135234" x="5911850" y="4929188"/>
          <p14:tracePt t="135251" x="5902325" y="4938713"/>
          <p14:tracePt t="135267" x="5894388" y="4965700"/>
          <p14:tracePt t="135284" x="5894388" y="4973638"/>
          <p14:tracePt t="135301" x="5894388" y="5010150"/>
          <p14:tracePt t="135317" x="5894388" y="5018088"/>
          <p14:tracePt t="135335" x="5875338" y="5045075"/>
          <p14:tracePt t="135352" x="5875338" y="5072063"/>
          <p14:tracePt t="135368" x="5875338" y="5116513"/>
          <p14:tracePt t="135385" x="5875338" y="5133975"/>
          <p14:tracePt t="135401" x="5875338" y="5160963"/>
          <p14:tracePt t="135417" x="5875338" y="5205413"/>
          <p14:tracePt t="135434" x="5875338" y="5224463"/>
          <p14:tracePt t="135451" x="5875338" y="5241925"/>
          <p14:tracePt t="135467" x="5902325" y="5276850"/>
          <p14:tracePt t="135484" x="5919788" y="5295900"/>
          <p14:tracePt t="135501" x="5983288" y="5303838"/>
          <p14:tracePt t="135517" x="6062663" y="5330825"/>
          <p14:tracePt t="135535" x="6205538" y="5348288"/>
          <p14:tracePt t="135552" x="6303963" y="5348288"/>
          <p14:tracePt t="135568" x="6394450" y="5348288"/>
          <p14:tracePt t="135584" x="6473825" y="5348288"/>
          <p14:tracePt t="135601" x="6562725" y="5348288"/>
          <p14:tracePt t="135617" x="6653213" y="5348288"/>
          <p14:tracePt t="135634" x="6715125" y="5348288"/>
          <p14:tracePt t="135651" x="6796088" y="5340350"/>
          <p14:tracePt t="135667" x="6858000" y="5330825"/>
          <p14:tracePt t="135684" x="6919913" y="5303838"/>
          <p14:tracePt t="135701" x="7037388" y="5241925"/>
          <p14:tracePt t="135717" x="7126288" y="5232400"/>
          <p14:tracePt t="135735" x="7232650" y="5197475"/>
          <p14:tracePt t="135751" x="7251700" y="5180013"/>
          <p14:tracePt t="135768" x="7286625" y="5170488"/>
          <p14:tracePt t="135784" x="7331075" y="5116513"/>
          <p14:tracePt t="135801" x="7375525" y="5072063"/>
          <p14:tracePt t="135818" x="7429500" y="5054600"/>
          <p14:tracePt t="135834" x="7456488" y="5018088"/>
          <p14:tracePt t="135851" x="7510463" y="4965700"/>
          <p14:tracePt t="135867" x="7545388" y="4938713"/>
          <p14:tracePt t="135884" x="7562850" y="4902200"/>
          <p14:tracePt t="135886" x="7581900" y="4867275"/>
          <p14:tracePt t="135901" x="7589838" y="4857750"/>
          <p14:tracePt t="135917" x="7608888" y="4830763"/>
          <p14:tracePt t="135935" x="7616825" y="4803775"/>
          <p14:tracePt t="135951" x="7634288" y="4759325"/>
          <p14:tracePt t="135968" x="7634288" y="4724400"/>
          <p14:tracePt t="135984" x="7634288" y="4679950"/>
          <p14:tracePt t="136001" x="7634288" y="4670425"/>
          <p14:tracePt t="136018" x="7634288" y="4643438"/>
          <p14:tracePt t="136034" x="7634288" y="4625975"/>
          <p14:tracePt t="136051" x="7634288" y="4616450"/>
          <p14:tracePt t="136067" x="7616825" y="4581525"/>
          <p14:tracePt t="136084" x="7589838" y="4572000"/>
          <p14:tracePt t="136101" x="7518400" y="4562475"/>
          <p14:tracePt t="136117" x="7439025" y="4545013"/>
          <p14:tracePt t="136134" x="7375525" y="4510088"/>
          <p14:tracePt t="136135" x="7367588" y="4510088"/>
          <p14:tracePt t="136151" x="7323138" y="4500563"/>
          <p14:tracePt t="136167" x="7286625" y="4491038"/>
          <p14:tracePt t="136184" x="7224713" y="4491038"/>
          <p14:tracePt t="136201" x="7180263" y="4465638"/>
          <p14:tracePt t="136217" x="7099300" y="4446588"/>
          <p14:tracePt t="136234" x="7037388" y="4438650"/>
          <p14:tracePt t="136251" x="6991350" y="4438650"/>
          <p14:tracePt t="136267" x="6938963" y="4438650"/>
          <p14:tracePt t="136284" x="6884988" y="4438650"/>
          <p14:tracePt t="136301" x="6840538" y="4438650"/>
          <p14:tracePt t="136317" x="6804025" y="4438650"/>
          <p14:tracePt t="136335" x="6777038" y="4438650"/>
          <p14:tracePt t="136351" x="6697663" y="4438650"/>
          <p14:tracePt t="136367" x="6643688" y="4456113"/>
          <p14:tracePt t="136384" x="6572250" y="4465638"/>
          <p14:tracePt t="136401" x="6491288" y="4473575"/>
          <p14:tracePt t="136418" x="6411913" y="4473575"/>
          <p14:tracePt t="136434" x="6394450" y="4491038"/>
          <p14:tracePt t="136451" x="6348413" y="4500563"/>
          <p14:tracePt t="136467" x="6313488" y="4527550"/>
          <p14:tracePt t="136484" x="6296025" y="4537075"/>
          <p14:tracePt t="136501" x="6269038" y="4545013"/>
          <p14:tracePt t="136517" x="6232525" y="4562475"/>
          <p14:tracePt t="136534" x="6224588" y="4581525"/>
          <p14:tracePt t="136551" x="6170613" y="4608513"/>
          <p14:tracePt t="136567" x="6153150" y="4643438"/>
          <p14:tracePt t="136584" x="6126163" y="4670425"/>
          <p14:tracePt t="136601" x="6108700" y="4705350"/>
          <p14:tracePt t="136617" x="6089650" y="4714875"/>
          <p14:tracePt t="136634" x="6089650" y="4732338"/>
          <p14:tracePt t="136651" x="6081713" y="4741863"/>
          <p14:tracePt t="136668" x="6062663" y="4759325"/>
          <p14:tracePt t="136684" x="6062663" y="4768850"/>
          <p14:tracePt t="136701" x="6054725" y="4786313"/>
          <p14:tracePt t="136718" x="6045200" y="4803775"/>
          <p14:tracePt t="136735" x="6037263" y="4840288"/>
          <p14:tracePt t="136735" x="6018213" y="4848225"/>
          <p14:tracePt t="136751" x="6010275" y="4857750"/>
          <p14:tracePt t="136767" x="6000750" y="4894263"/>
          <p14:tracePt t="136785" x="6000750" y="4902200"/>
          <p14:tracePt t="136807" x="6000750" y="4911725"/>
          <p14:tracePt t="136823" x="6000750" y="4929188"/>
          <p14:tracePt t="136834" x="6000750" y="4946650"/>
          <p14:tracePt t="136851" x="6000750" y="4956175"/>
          <p14:tracePt t="136867" x="6000750" y="4965700"/>
          <p14:tracePt t="136884" x="6000750" y="4983163"/>
          <p14:tracePt t="136911" x="6000750" y="4991100"/>
          <p14:tracePt t="136919" x="6000750" y="5010150"/>
          <p14:tracePt t="136935" x="6000750" y="5027613"/>
          <p14:tracePt t="136959" x="6027738" y="5054600"/>
          <p14:tracePt t="136968" x="6037263" y="5062538"/>
          <p14:tracePt t="136984" x="6045200" y="5072063"/>
          <p14:tracePt t="137001" x="6081713" y="5108575"/>
          <p14:tracePt t="137017" x="6089650" y="5116513"/>
          <p14:tracePt t="137034" x="6099175" y="5133975"/>
          <p14:tracePt t="137051" x="6153150" y="5180013"/>
          <p14:tracePt t="137068" x="6197600" y="5197475"/>
          <p14:tracePt t="137084" x="6259513" y="5224463"/>
          <p14:tracePt t="137101" x="6313488" y="5251450"/>
          <p14:tracePt t="137117" x="6348413" y="5268913"/>
          <p14:tracePt t="137134" x="6375400" y="5295900"/>
          <p14:tracePt t="137151" x="6411913" y="5303838"/>
          <p14:tracePt t="137167" x="6446838" y="5313363"/>
          <p14:tracePt t="137184" x="6491288" y="5313363"/>
          <p14:tracePt t="137201" x="6554788" y="5313363"/>
          <p14:tracePt t="137217" x="6608763" y="5313363"/>
          <p14:tracePt t="137234" x="6715125" y="5313363"/>
          <p14:tracePt t="137251" x="6831013" y="5313363"/>
          <p14:tracePt t="137267" x="6938963" y="5313363"/>
          <p14:tracePt t="137284" x="7027863" y="5313363"/>
          <p14:tracePt t="137301" x="7116763" y="5313363"/>
          <p14:tracePt t="137317" x="7180263" y="5313363"/>
          <p14:tracePt t="137335" x="7313613" y="5313363"/>
          <p14:tracePt t="137351" x="7412038" y="5295900"/>
          <p14:tracePt t="137367" x="7527925" y="5232400"/>
          <p14:tracePt t="137384" x="7634288" y="5160963"/>
          <p14:tracePt t="137401" x="7688263" y="5108575"/>
          <p14:tracePt t="137417" x="7715250" y="5072063"/>
          <p14:tracePt t="137434" x="7759700" y="4991100"/>
          <p14:tracePt t="137451" x="7786688" y="4919663"/>
          <p14:tracePt t="137467" x="7813675" y="4803775"/>
          <p14:tracePt t="137484" x="7823200" y="4741863"/>
          <p14:tracePt t="137501" x="7823200" y="4679950"/>
          <p14:tracePt t="137518" x="7823200" y="4616450"/>
          <p14:tracePt t="137535" x="7823200" y="4562475"/>
          <p14:tracePt t="137551" x="7813675" y="4518025"/>
          <p14:tracePt t="137568" x="7796213" y="4491038"/>
          <p14:tracePt t="137584" x="7759700" y="4429125"/>
          <p14:tracePt t="137601" x="7715250" y="4402138"/>
          <p14:tracePt t="137618" x="7634288" y="4348163"/>
          <p14:tracePt t="137634" x="7537450" y="4348163"/>
          <p14:tracePt t="137651" x="7412038" y="4340225"/>
          <p14:tracePt t="137668" x="7277100" y="4303713"/>
          <p14:tracePt t="137684" x="7205663" y="4295775"/>
          <p14:tracePt t="137701" x="7081838" y="4295775"/>
          <p14:tracePt t="137717" x="6983413" y="4295775"/>
          <p14:tracePt t="137734" x="6786563" y="4295775"/>
          <p14:tracePt t="137752" x="6643688" y="4295775"/>
          <p14:tracePt t="137768" x="6491288" y="4295775"/>
          <p14:tracePt t="137784" x="6367463" y="4295775"/>
          <p14:tracePt t="137801" x="6296025" y="4295775"/>
          <p14:tracePt t="137817" x="6170613" y="4295775"/>
          <p14:tracePt t="137834" x="6072188" y="4295775"/>
          <p14:tracePt t="137851" x="5946775" y="4330700"/>
          <p14:tracePt t="137868" x="5822950" y="4402138"/>
          <p14:tracePt t="137884" x="5705475" y="4483100"/>
          <p14:tracePt t="137901" x="5581650" y="4545013"/>
          <p14:tracePt t="137917" x="5500688" y="4625975"/>
          <p14:tracePt t="137935" x="5402263" y="4732338"/>
          <p14:tracePt t="137951" x="5367338" y="4776788"/>
          <p14:tracePt t="137968" x="5357813" y="4840288"/>
          <p14:tracePt t="137984" x="5340350" y="4902200"/>
          <p14:tracePt t="138001" x="5340350" y="4938713"/>
          <p14:tracePt t="138017" x="5322888" y="5000625"/>
          <p14:tracePt t="138034" x="5322888" y="5027613"/>
          <p14:tracePt t="138051" x="5330825" y="5089525"/>
          <p14:tracePt t="138068" x="5375275" y="5187950"/>
          <p14:tracePt t="138084" x="5446713" y="5276850"/>
          <p14:tracePt t="138101" x="5518150" y="5340350"/>
          <p14:tracePt t="138117" x="5661025" y="5419725"/>
          <p14:tracePt t="138134" x="5822950" y="5465763"/>
          <p14:tracePt t="138151" x="5938838" y="5483225"/>
          <p14:tracePt t="138167" x="6081713" y="5527675"/>
          <p14:tracePt t="138184" x="6269038" y="5545138"/>
          <p14:tracePt t="138201" x="6599238" y="5545138"/>
          <p14:tracePt t="138217" x="6938963" y="5545138"/>
          <p14:tracePt t="138234" x="7180263" y="5545138"/>
          <p14:tracePt t="138251" x="7358063" y="5483225"/>
          <p14:tracePt t="138268" x="7394575" y="5456238"/>
          <p14:tracePt t="138284" x="7402513" y="5446713"/>
          <p14:tracePt t="138615" x="7394575" y="5465763"/>
          <p14:tracePt t="138623" x="7385050" y="5473700"/>
          <p14:tracePt t="138646" x="7348538" y="5483225"/>
          <p14:tracePt t="138679" x="7340600" y="5491163"/>
          <p14:tracePt t="138703" x="7331075" y="5500688"/>
          <p14:tracePt t="138727" x="7304088" y="5518150"/>
          <p14:tracePt t="138734" x="7296150" y="5518150"/>
          <p14:tracePt t="138743" x="7286625" y="5518150"/>
          <p14:tracePt t="138752" x="7259638" y="5537200"/>
          <p14:tracePt t="138767" x="7224713" y="5562600"/>
          <p14:tracePt t="138784" x="7143750" y="5562600"/>
          <p14:tracePt t="138800" x="7081838" y="5581650"/>
          <p14:tracePt t="138817" x="7010400" y="5589588"/>
          <p14:tracePt t="138834" x="6956425" y="5599113"/>
          <p14:tracePt t="138851" x="6894513" y="5616575"/>
          <p14:tracePt t="138867" x="6875463" y="5626100"/>
          <p14:tracePt t="138919" x="6867525" y="5626100"/>
          <p14:tracePt t="138927" x="6858000" y="5626100"/>
          <p14:tracePt t="138935" x="6848475" y="5626100"/>
          <p14:tracePt t="138951" x="6804025" y="5626100"/>
          <p14:tracePt t="138967" x="6742113" y="5626100"/>
          <p14:tracePt t="138984" x="6680200" y="5608638"/>
          <p14:tracePt t="139001" x="6626225" y="5599113"/>
          <p14:tracePt t="139017" x="6581775" y="5599113"/>
          <p14:tracePt t="139034" x="6537325" y="5599113"/>
          <p14:tracePt t="139051" x="6473825" y="5599113"/>
          <p14:tracePt t="139067" x="6438900" y="5599113"/>
          <p14:tracePt t="139084" x="6394450" y="5599113"/>
          <p14:tracePt t="139101" x="6340475" y="5599113"/>
          <p14:tracePt t="139117" x="6224588" y="5634038"/>
          <p14:tracePt t="139134" x="6126163" y="5661025"/>
          <p14:tracePt t="139151" x="6027738" y="5670550"/>
          <p14:tracePt t="139168" x="6010275" y="5697538"/>
          <p14:tracePt t="139184" x="5965825" y="5705475"/>
          <p14:tracePt t="139201" x="5946775" y="5724525"/>
          <p14:tracePt t="139217" x="5929313" y="5732463"/>
          <p14:tracePt t="139234" x="5894388" y="5759450"/>
          <p14:tracePt t="139251" x="5875338" y="5786438"/>
          <p14:tracePt t="139267" x="5822950" y="5830888"/>
          <p14:tracePt t="139300" x="5813425" y="5840413"/>
          <p14:tracePt t="139317" x="5813425" y="5848350"/>
          <p14:tracePt t="139334" x="5795963" y="5884863"/>
          <p14:tracePt t="139351" x="5786438" y="5894388"/>
          <p14:tracePt t="139384" x="5786438" y="5902325"/>
          <p14:tracePt t="139401" x="5786438" y="5929313"/>
          <p14:tracePt t="139417" x="5786438" y="5956300"/>
          <p14:tracePt t="139434" x="5786438" y="5973763"/>
          <p14:tracePt t="139451" x="5786438" y="6010275"/>
          <p14:tracePt t="139467" x="5786438" y="6045200"/>
          <p14:tracePt t="139484" x="5786438" y="6099175"/>
          <p14:tracePt t="139501" x="5803900" y="6153150"/>
          <p14:tracePt t="139518" x="5822950" y="6224588"/>
          <p14:tracePt t="139534" x="5875338" y="6313488"/>
          <p14:tracePt t="139551" x="5894388" y="6357938"/>
          <p14:tracePt t="139568" x="5946775" y="6429375"/>
          <p14:tracePt t="139584" x="6000750" y="6491288"/>
          <p14:tracePt t="139601" x="6054725" y="6545263"/>
          <p14:tracePt t="139618" x="6170613" y="6616700"/>
          <p14:tracePt t="139634" x="6286500" y="6661150"/>
          <p14:tracePt t="139651" x="6446838" y="6759575"/>
          <p14:tracePt t="139667" x="6545263" y="6813550"/>
          <p14:tracePt t="139684" x="6626225" y="6848475"/>
          <p14:tracePt t="139701" x="6705600" y="6848475"/>
          <p14:tracePt t="139717" x="6732588" y="6848475"/>
          <p14:tracePt t="139735" x="6823075" y="6848475"/>
          <p14:tracePt t="139751" x="6894513" y="6848475"/>
          <p14:tracePt t="139768" x="7054850" y="6796088"/>
          <p14:tracePt t="139784" x="7116763" y="6759575"/>
          <p14:tracePt t="139801" x="7170738" y="6742113"/>
          <p14:tracePt t="139818" x="7180263" y="6732588"/>
          <p14:tracePt t="139834" x="7188200" y="6724650"/>
          <p14:tracePt t="139851" x="7205663" y="6688138"/>
          <p14:tracePt t="139867" x="7232650" y="6661150"/>
          <p14:tracePt t="139884" x="7269163" y="6608763"/>
          <p14:tracePt t="139901" x="7304088" y="6545263"/>
          <p14:tracePt t="139917" x="7358063" y="6465888"/>
          <p14:tracePt t="139935" x="7394575" y="6394450"/>
          <p14:tracePt t="139951" x="7402513" y="6330950"/>
          <p14:tracePt t="139967" x="7402513" y="6224588"/>
          <p14:tracePt t="139984" x="7402513" y="6126163"/>
          <p14:tracePt t="140001" x="7402513" y="6027738"/>
          <p14:tracePt t="140017" x="7402513" y="5965825"/>
          <p14:tracePt t="140034" x="7402513" y="5938838"/>
          <p14:tracePt t="140051" x="7402513" y="5894388"/>
          <p14:tracePt t="140067" x="7402513" y="5857875"/>
          <p14:tracePt t="140084" x="7385050" y="5822950"/>
          <p14:tracePt t="140101" x="7358063" y="5795963"/>
          <p14:tracePt t="140118" x="7277100" y="5741988"/>
          <p14:tracePt t="140135" x="7188200" y="5680075"/>
          <p14:tracePt t="140151" x="7143750" y="5626100"/>
          <p14:tracePt t="140168" x="7062788" y="5562600"/>
          <p14:tracePt t="140184" x="6983413" y="5510213"/>
          <p14:tracePt t="140201" x="6919913" y="5473700"/>
          <p14:tracePt t="140217" x="6875463" y="5473700"/>
          <p14:tracePt t="140234" x="6813550" y="5456238"/>
          <p14:tracePt t="140251" x="6705600" y="5456238"/>
          <p14:tracePt t="140267" x="6581775" y="5456238"/>
          <p14:tracePt t="140284" x="6483350" y="5465763"/>
          <p14:tracePt t="140301" x="6357938" y="5483225"/>
          <p14:tracePt t="140317" x="6296025" y="5483225"/>
          <p14:tracePt t="140335" x="6161088" y="5537200"/>
          <p14:tracePt t="140351" x="6081713" y="5545138"/>
          <p14:tracePt t="140368" x="6000750" y="5572125"/>
          <p14:tracePt t="140384" x="5902325" y="5616575"/>
          <p14:tracePt t="140400" x="5822950" y="5661025"/>
          <p14:tracePt t="140417" x="5803900" y="5680075"/>
          <p14:tracePt t="140434" x="5768975" y="5688013"/>
          <p14:tracePt t="140451" x="5759450" y="5697538"/>
          <p14:tracePt t="140467" x="5732463" y="5732463"/>
          <p14:tracePt t="140484" x="5732463" y="5776913"/>
          <p14:tracePt t="140501" x="5732463" y="5840413"/>
          <p14:tracePt t="140518" x="5732463" y="5894388"/>
          <p14:tracePt t="140534" x="5732463" y="6010275"/>
          <p14:tracePt t="140551" x="5732463" y="6072188"/>
          <p14:tracePt t="140568" x="5732463" y="6134100"/>
          <p14:tracePt t="140584" x="5741988" y="6153150"/>
          <p14:tracePt t="140601" x="5786438" y="6197600"/>
          <p14:tracePt t="140617" x="5848350" y="6224588"/>
          <p14:tracePt t="140634" x="5911850" y="6269038"/>
          <p14:tracePt t="140651" x="5946775" y="6276975"/>
          <p14:tracePt t="140668" x="5983288" y="6296025"/>
          <p14:tracePt t="140684" x="6027738" y="6330950"/>
          <p14:tracePt t="140701" x="6089650" y="6375400"/>
          <p14:tracePt t="140717" x="6161088" y="6411913"/>
          <p14:tracePt t="140735" x="6242050" y="6446838"/>
          <p14:tracePt t="140751" x="6269038" y="6465888"/>
          <p14:tracePt t="140767" x="6303963" y="6465888"/>
          <p14:tracePt t="140784" x="6323013" y="6465888"/>
          <p14:tracePt t="140801" x="6375400" y="6465888"/>
          <p14:tracePt t="140817" x="6419850" y="6473825"/>
          <p14:tracePt t="140834" x="6545263" y="6473825"/>
          <p14:tracePt t="140851" x="6742113" y="6491288"/>
          <p14:tracePt t="140867" x="6875463" y="6518275"/>
          <p14:tracePt t="140884" x="6938963" y="6518275"/>
          <p14:tracePt t="140901" x="6956425" y="6518275"/>
          <p14:tracePt t="140917" x="6983413" y="6518275"/>
          <p14:tracePt t="140934" x="7037388" y="6518275"/>
          <p14:tracePt t="140951" x="7108825" y="6518275"/>
          <p14:tracePt t="140968" x="7205663" y="6510338"/>
          <p14:tracePt t="140984" x="7331075" y="6500813"/>
          <p14:tracePt t="141001" x="7412038" y="6483350"/>
          <p14:tracePt t="141017" x="7446963" y="6483350"/>
          <p14:tracePt t="141034" x="7466013" y="6465888"/>
          <p14:tracePt t="141051" x="7491413" y="6446838"/>
          <p14:tracePt t="141067" x="7510463" y="6411913"/>
          <p14:tracePt t="141101" x="7510463" y="6394450"/>
          <p14:tracePt t="141117" x="7510463" y="6357938"/>
          <p14:tracePt t="141135" x="7510463" y="6224588"/>
          <p14:tracePt t="141151" x="7466013" y="6108700"/>
          <p14:tracePt t="141168" x="7348538" y="5973763"/>
          <p14:tracePt t="141184" x="7126288" y="5776913"/>
          <p14:tracePt t="141201" x="6796088" y="5456238"/>
          <p14:tracePt t="141217" x="6330950" y="5062538"/>
          <p14:tracePt t="141234" x="5680075" y="4562475"/>
          <p14:tracePt t="141251" x="4929188" y="4017963"/>
          <p14:tracePt t="141267" x="4179888" y="3429000"/>
          <p14:tracePt t="141284" x="3652838" y="2973388"/>
          <p14:tracePt t="141301" x="3152775" y="2633663"/>
          <p14:tracePt t="141317" x="2938463" y="2438400"/>
          <p14:tracePt t="141335" x="2822575" y="2322513"/>
          <p14:tracePt t="141351" x="2786063" y="2268538"/>
          <p14:tracePt t="141367" x="2724150" y="2214563"/>
          <p14:tracePt t="141384" x="2608263" y="2160588"/>
          <p14:tracePt t="141401" x="2554288" y="2143125"/>
          <p14:tracePt t="141599" x="2527300" y="2125663"/>
          <p14:tracePt t="141607" x="2527300" y="2108200"/>
          <p14:tracePt t="141617" x="2500313" y="2071688"/>
          <p14:tracePt t="141634" x="2465388" y="1990725"/>
          <p14:tracePt t="141651" x="2446338" y="1928813"/>
          <p14:tracePt t="141667" x="2419350" y="1866900"/>
          <p14:tracePt t="141684" x="2401888" y="1822450"/>
          <p14:tracePt t="141701" x="2384425" y="1758950"/>
          <p14:tracePt t="141717" x="2374900" y="1679575"/>
          <p14:tracePt t="141735" x="2322513" y="1544638"/>
          <p14:tracePt t="141751" x="2259013" y="1446213"/>
          <p14:tracePt t="141767" x="2224088" y="1357313"/>
          <p14:tracePt t="141784" x="2179638" y="1285875"/>
          <p14:tracePt t="141800" x="2133600" y="1223963"/>
          <p14:tracePt t="141817" x="2089150" y="1125538"/>
          <p14:tracePt t="141834" x="2054225" y="1062038"/>
          <p14:tracePt t="141851" x="2027238" y="1017588"/>
          <p14:tracePt t="141867" x="2000250" y="938213"/>
          <p14:tracePt t="141884" x="1965325" y="874713"/>
          <p14:tracePt t="141901" x="1938338" y="822325"/>
          <p14:tracePt t="141903" x="1928813" y="795338"/>
          <p14:tracePt t="141918" x="1911350" y="776288"/>
          <p14:tracePt t="141935" x="1893888" y="704850"/>
          <p14:tracePt t="141951" x="1874838" y="687388"/>
          <p14:tracePt t="141967" x="1857375" y="652463"/>
          <p14:tracePt t="141984" x="1847850" y="625475"/>
          <p14:tracePt t="142000" x="1839913" y="588963"/>
          <p14:tracePt t="142017" x="1830388" y="581025"/>
          <p14:tracePt t="142034" x="1803400" y="561975"/>
          <p14:tracePt t="142051" x="1803400" y="554038"/>
          <p14:tracePt t="142067" x="1795463" y="544513"/>
          <p14:tracePt t="142084" x="1768475" y="509588"/>
          <p14:tracePt t="142101" x="1751013" y="500063"/>
          <p14:tracePt t="142117" x="1714500" y="465138"/>
          <p14:tracePt t="142134" x="1697038" y="446088"/>
          <p14:tracePt t="142151" x="1652588" y="401638"/>
          <p14:tracePt t="142167" x="1633538" y="374650"/>
          <p14:tracePt t="142184" x="1608138" y="357188"/>
          <p14:tracePt t="142200" x="1598613" y="347663"/>
          <p14:tracePt t="142234" x="1589088" y="339725"/>
          <p14:tracePt t="142250" x="1581150" y="330200"/>
          <p14:tracePt t="142267" x="1581150" y="312738"/>
          <p14:tracePt t="142284" x="1571625" y="303213"/>
          <p14:tracePt t="142302" x="1562100" y="295275"/>
          <p14:tracePt t="142326" x="1554163" y="285750"/>
          <p14:tracePt t="142335" x="1554163" y="276225"/>
          <p14:tracePt t="142350" x="1536700" y="268288"/>
          <p14:tracePt t="142375" x="1527175" y="258763"/>
          <p14:tracePt t="143351" x="1419225" y="115888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439</Words>
  <Application>Microsoft Office PowerPoint</Application>
  <PresentationFormat>Widescreen</PresentationFormat>
  <Paragraphs>73</Paragraphs>
  <Slides>12</Slides>
  <Notes>0</Notes>
  <HiddenSlides>0</HiddenSlides>
  <MMClips>12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Equation</vt:lpstr>
      <vt:lpstr>Analog Electronics (EE061IU)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The Sinusoidal Signal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Electronics (EE061IU)</dc:title>
  <dc:creator>ASUS</dc:creator>
  <cp:lastModifiedBy>ASUS</cp:lastModifiedBy>
  <cp:revision>58</cp:revision>
  <dcterms:created xsi:type="dcterms:W3CDTF">2020-02-23T09:53:56Z</dcterms:created>
  <dcterms:modified xsi:type="dcterms:W3CDTF">2020-02-28T09:48:45Z</dcterms:modified>
</cp:coreProperties>
</file>